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15"/>
  </p:notesMasterIdLst>
  <p:handoutMasterIdLst>
    <p:handoutMasterId r:id="rId16"/>
  </p:handoutMasterIdLst>
  <p:sldIdLst>
    <p:sldId id="347" r:id="rId2"/>
    <p:sldId id="413" r:id="rId3"/>
    <p:sldId id="385" r:id="rId4"/>
    <p:sldId id="399" r:id="rId5"/>
    <p:sldId id="411" r:id="rId6"/>
    <p:sldId id="410" r:id="rId7"/>
    <p:sldId id="397" r:id="rId8"/>
    <p:sldId id="402" r:id="rId9"/>
    <p:sldId id="398" r:id="rId10"/>
    <p:sldId id="414" r:id="rId11"/>
    <p:sldId id="386" r:id="rId12"/>
    <p:sldId id="387" r:id="rId13"/>
    <p:sldId id="265" r:id="rId14"/>
  </p:sldIdLst>
  <p:sldSz cx="12195175" cy="6859588"/>
  <p:notesSz cx="6797675" cy="9874250"/>
  <p:embeddedFontLst>
    <p:embeddedFont>
      <p:font typeface="MS PGothic" panose="020B0600070205080204" pitchFamily="34" charset="-128"/>
      <p:regular r:id="rId17"/>
    </p:embeddedFont>
    <p:embeddedFont>
      <p:font typeface="Calibri" panose="020F0502020204030204" pitchFamily="34" charset="0"/>
      <p:regular r:id="rId18"/>
      <p:bold r:id="rId19"/>
      <p:italic r:id="rId20"/>
      <p:boldItalic r:id="rId21"/>
    </p:embeddedFont>
    <p:embeddedFont>
      <p:font typeface="Arial Narrow" panose="020B0606020202030204" pitchFamily="34" charset="0"/>
      <p:regular r:id="rId22"/>
      <p:bold r:id="rId23"/>
      <p:italic r:id="rId24"/>
      <p:boldItalic r:id="rId25"/>
    </p:embeddedFont>
    <p:embeddedFont>
      <p:font typeface="MS PGothic" panose="020B0600070205080204" pitchFamily="34" charset="-128"/>
      <p:regular r:id="rId17"/>
    </p:embeddedFont>
    <p:embeddedFont>
      <p:font typeface="Arial Unicode MS" panose="020B0604020202020204" pitchFamily="34" charset="-128"/>
      <p:regular r:id="rId26"/>
    </p:embeddedFont>
  </p:embeddedFontLst>
  <p:defaultTextStyle>
    <a:defPPr>
      <a:defRPr lang="de-DE"/>
    </a:defPPr>
    <a:lvl1pPr marL="0" algn="l" defTabSz="1088776" rtl="0" eaLnBrk="1" latinLnBrk="0" hangingPunct="1">
      <a:defRPr lang="de-DE" sz="2100" kern="1200">
        <a:solidFill>
          <a:schemeClr val="tx1"/>
        </a:solidFill>
        <a:latin typeface="Arial"/>
        <a:ea typeface="+mn-ea"/>
        <a:cs typeface="+mn-cs"/>
      </a:defRPr>
    </a:lvl1pPr>
    <a:lvl2pPr marL="544388" algn="l" defTabSz="1088776" rtl="0" eaLnBrk="1" latinLnBrk="0" hangingPunct="1">
      <a:buClr>
        <a:srgbClr val="FDB913"/>
      </a:buClr>
      <a:buSzPct val="100000"/>
      <a:buFont typeface="wingdings"/>
      <a:buChar char=""/>
      <a:defRPr lang="de-DE" sz="2100" kern="1200">
        <a:solidFill>
          <a:schemeClr val="tx1"/>
        </a:solidFill>
        <a:latin typeface="Arial"/>
        <a:ea typeface="+mn-ea"/>
        <a:cs typeface="+mn-cs"/>
      </a:defRPr>
    </a:lvl2pPr>
    <a:lvl3pPr marL="1088776" algn="l" defTabSz="1088776" rtl="0" eaLnBrk="1" latinLnBrk="0" hangingPunct="1">
      <a:buClr>
        <a:srgbClr val="666666"/>
      </a:buClr>
      <a:buSzPct val="80000"/>
      <a:buFont typeface="Wingdings"/>
      <a:buChar char="n"/>
      <a:defRPr lang="de-DE" sz="1700" kern="1200">
        <a:solidFill>
          <a:schemeClr val="tx1"/>
        </a:solidFill>
        <a:latin typeface="Arial"/>
        <a:ea typeface="+mn-ea"/>
        <a:cs typeface="+mn-cs"/>
      </a:defRPr>
    </a:lvl3pPr>
    <a:lvl4pPr marL="1633164" algn="l" defTabSz="1088776" rtl="0" eaLnBrk="1" latinLnBrk="0" hangingPunct="1">
      <a:buClr>
        <a:srgbClr val="666666"/>
      </a:buClr>
      <a:buSzPct val="80000"/>
      <a:buFont typeface="Arial"/>
      <a:buChar char=""/>
      <a:defRPr lang="de-DE" sz="1400" kern="1200">
        <a:solidFill>
          <a:schemeClr val="tx1"/>
        </a:solidFill>
        <a:latin typeface="Arial"/>
        <a:ea typeface="+mn-ea"/>
        <a:cs typeface="+mn-cs"/>
      </a:defRPr>
    </a:lvl4pPr>
    <a:lvl5pPr marL="2177552" algn="l" defTabSz="1088776" rtl="0" eaLnBrk="1" latinLnBrk="0" hangingPunct="1">
      <a:buClr>
        <a:srgbClr val="666666"/>
      </a:buClr>
      <a:buSzPct val="80000"/>
      <a:buFont typeface="Arial"/>
      <a:buChar char=""/>
      <a:defRPr lang="de-DE" sz="1200" kern="1200">
        <a:solidFill>
          <a:schemeClr val="tx1"/>
        </a:solidFill>
        <a:latin typeface="Arial"/>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18">
          <p15:clr>
            <a:srgbClr val="A4A3A4"/>
          </p15:clr>
        </p15:guide>
        <p15:guide id="2" orient="horz" pos="3835">
          <p15:clr>
            <a:srgbClr val="A4A3A4"/>
          </p15:clr>
        </p15:guide>
        <p15:guide id="3" orient="horz" pos="1065">
          <p15:clr>
            <a:srgbClr val="A4A3A4"/>
          </p15:clr>
        </p15:guide>
        <p15:guide id="4" orient="horz" pos="779">
          <p15:clr>
            <a:srgbClr val="A4A3A4"/>
          </p15:clr>
        </p15:guide>
        <p15:guide id="5" pos="7478">
          <p15:clr>
            <a:srgbClr val="A4A3A4"/>
          </p15:clr>
        </p15:guide>
        <p15:guide id="6" pos="205">
          <p15:clr>
            <a:srgbClr val="A4A3A4"/>
          </p15:clr>
        </p15:guide>
        <p15:guide id="7" pos="3849">
          <p15:clr>
            <a:srgbClr val="A4A3A4"/>
          </p15:clr>
        </p15:guide>
        <p15:guide id="8" pos="4708">
          <p15:clr>
            <a:srgbClr val="A4A3A4"/>
          </p15:clr>
        </p15:guide>
        <p15:guide id="9" pos="4812">
          <p15:clr>
            <a:srgbClr val="A4A3A4"/>
          </p15:clr>
        </p15:guide>
        <p15:guide id="10" pos="2865">
          <p15:clr>
            <a:srgbClr val="A4A3A4"/>
          </p15:clr>
        </p15:guide>
        <p15:guide id="11" pos="2965">
          <p15:clr>
            <a:srgbClr val="A4A3A4"/>
          </p15:clr>
        </p15:guide>
      </p15:sldGuideLst>
    </p:ext>
    <p:ext uri="{2D200454-40CA-4A62-9FC3-DE9A4176ACB9}">
      <p15:notesGuideLst xmlns:p15="http://schemas.microsoft.com/office/powerpoint/2012/main">
        <p15:guide id="1" orient="horz" pos="3110">
          <p15:clr>
            <a:srgbClr val="A4A3A4"/>
          </p15:clr>
        </p15:guide>
        <p15:guide id="2" pos="351">
          <p15:clr>
            <a:srgbClr val="A4A3A4"/>
          </p15:clr>
        </p15:guide>
        <p15:guide id="3" pos="395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283"/>
    <a:srgbClr val="FF0000"/>
    <a:srgbClr val="666666"/>
    <a:srgbClr val="2B3F7B"/>
    <a:srgbClr val="9C277B"/>
    <a:srgbClr val="D4652D"/>
    <a:srgbClr val="9E3039"/>
    <a:srgbClr val="99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86" autoAdjust="0"/>
    <p:restoredTop sz="95594" autoAdjust="0"/>
  </p:normalViewPr>
  <p:slideViewPr>
    <p:cSldViewPr snapToGrid="0" showGuides="1">
      <p:cViewPr varScale="1">
        <p:scale>
          <a:sx n="92" d="100"/>
          <a:sy n="92" d="100"/>
        </p:scale>
        <p:origin x="108" y="318"/>
      </p:cViewPr>
      <p:guideLst>
        <p:guide orient="horz" pos="4118"/>
        <p:guide orient="horz" pos="3835"/>
        <p:guide orient="horz" pos="1065"/>
        <p:guide orient="horz" pos="779"/>
        <p:guide pos="7478"/>
        <p:guide pos="205"/>
        <p:guide pos="3849"/>
        <p:guide pos="4708"/>
        <p:guide pos="4812"/>
        <p:guide pos="2865"/>
        <p:guide pos="2965"/>
      </p:guideLst>
    </p:cSldViewPr>
  </p:slideViewPr>
  <p:notesTextViewPr>
    <p:cViewPr>
      <p:scale>
        <a:sx n="3" d="2"/>
        <a:sy n="3" d="2"/>
      </p:scale>
      <p:origin x="0" y="0"/>
    </p:cViewPr>
  </p:notesTextViewPr>
  <p:sorterViewPr>
    <p:cViewPr>
      <p:scale>
        <a:sx n="100" d="100"/>
        <a:sy n="100" d="100"/>
      </p:scale>
      <p:origin x="0" y="0"/>
    </p:cViewPr>
  </p:sorterViewPr>
  <p:notesViewPr>
    <p:cSldViewPr snapToGrid="0" showGuides="1">
      <p:cViewPr varScale="1">
        <p:scale>
          <a:sx n="85" d="100"/>
          <a:sy n="85" d="100"/>
        </p:scale>
        <p:origin x="-4200" y="-82"/>
      </p:cViewPr>
      <p:guideLst>
        <p:guide orient="horz" pos="3110"/>
        <p:guide pos="351"/>
        <p:guide pos="395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1926008" y="9378824"/>
            <a:ext cx="2945659" cy="493713"/>
          </a:xfrm>
          <a:prstGeom prst="rect">
            <a:avLst/>
          </a:prstGeom>
        </p:spPr>
        <p:txBody>
          <a:bodyPr vert="horz" lIns="91440" tIns="45720" rIns="91440" bIns="45720" rtlCol="0" anchor="b"/>
          <a:lstStyle>
            <a:lvl1pPr algn="r">
              <a:defRPr sz="1200"/>
            </a:lvl1pPr>
          </a:lstStyle>
          <a:p>
            <a:pPr algn="ctr"/>
            <a:fld id="{47855BD9-AF71-426C-9B9B-B0E52B88852E}" type="slidenum">
              <a:rPr lang="de-DE" sz="1000" smtClean="0"/>
              <a:pPr algn="ctr"/>
              <a:t>‹#›</a:t>
            </a:fld>
            <a:endParaRPr lang="de-DE" sz="1000" dirty="0"/>
          </a:p>
        </p:txBody>
      </p:sp>
    </p:spTree>
    <p:extLst>
      <p:ext uri="{BB962C8B-B14F-4D97-AF65-F5344CB8AC3E}">
        <p14:creationId xmlns:p14="http://schemas.microsoft.com/office/powerpoint/2010/main" val="23599324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57213" y="661988"/>
            <a:ext cx="5715000" cy="3214687"/>
          </a:xfrm>
          <a:prstGeom prst="rect">
            <a:avLst/>
          </a:prstGeom>
          <a:noFill/>
          <a:ln w="12700">
            <a:solidFill>
              <a:prstClr val="black"/>
            </a:solidFill>
          </a:ln>
        </p:spPr>
        <p:txBody>
          <a:bodyPr vert="horz" lIns="91440" tIns="45720" rIns="91440" bIns="45720" rtlCol="0" anchor="ctr"/>
          <a:lstStyle/>
          <a:p>
            <a:endParaRPr lang="de-DE" dirty="0"/>
          </a:p>
        </p:txBody>
      </p:sp>
      <p:sp>
        <p:nvSpPr>
          <p:cNvPr id="5" name="Notes Placeholder 4"/>
          <p:cNvSpPr>
            <a:spLocks noGrp="1"/>
          </p:cNvSpPr>
          <p:nvPr>
            <p:ph type="body" sz="quarter" idx="3"/>
          </p:nvPr>
        </p:nvSpPr>
        <p:spPr>
          <a:xfrm>
            <a:off x="544171" y="4548205"/>
            <a:ext cx="5709333" cy="469669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p:txBody>
      </p:sp>
      <p:sp>
        <p:nvSpPr>
          <p:cNvPr id="7" name="Slide Number Placeholder 6"/>
          <p:cNvSpPr>
            <a:spLocks noGrp="1"/>
          </p:cNvSpPr>
          <p:nvPr>
            <p:ph type="sldNum" sz="quarter" idx="5"/>
          </p:nvPr>
        </p:nvSpPr>
        <p:spPr>
          <a:xfrm>
            <a:off x="2931497" y="9627396"/>
            <a:ext cx="934681" cy="221758"/>
          </a:xfrm>
          <a:prstGeom prst="rect">
            <a:avLst/>
          </a:prstGeom>
        </p:spPr>
        <p:txBody>
          <a:bodyPr vert="horz" lIns="91440" tIns="45720" rIns="91440" bIns="45720" rtlCol="0" anchor="b"/>
          <a:lstStyle>
            <a:lvl1pPr algn="ctr">
              <a:defRPr sz="1000"/>
            </a:lvl1pPr>
          </a:lstStyle>
          <a:p>
            <a:fld id="{7D8C2C35-2B8A-446E-BEC0-FD36716C29AC}" type="slidenum">
              <a:rPr lang="de-DE" smtClean="0"/>
              <a:pPr/>
              <a:t>‹#›</a:t>
            </a:fld>
            <a:endParaRPr lang="de-DE" dirty="0"/>
          </a:p>
        </p:txBody>
      </p:sp>
    </p:spTree>
    <p:extLst>
      <p:ext uri="{BB962C8B-B14F-4D97-AF65-F5344CB8AC3E}">
        <p14:creationId xmlns:p14="http://schemas.microsoft.com/office/powerpoint/2010/main" val="2847385487"/>
      </p:ext>
    </p:extLst>
  </p:cSld>
  <p:clrMap bg1="lt1" tx1="dk1" bg2="lt2" tx2="dk2" accent1="accent1" accent2="accent2" accent3="accent3" accent4="accent4" accent5="accent5" accent6="accent6" hlink="hlink" folHlink="folHlink"/>
  <p:notesStyle>
    <a:lvl1pPr marL="0" algn="l" defTabSz="1088776" rtl="0" eaLnBrk="1" latinLnBrk="0" hangingPunct="1">
      <a:defRPr sz="1400" kern="1200">
        <a:solidFill>
          <a:schemeClr val="tx1"/>
        </a:solidFill>
        <a:latin typeface="+mn-lt"/>
        <a:ea typeface="+mn-ea"/>
        <a:cs typeface="+mn-cs"/>
      </a:defRPr>
    </a:lvl1pPr>
    <a:lvl2pPr marL="180975" indent="-180975" algn="l" defTabSz="1088776" rtl="0" eaLnBrk="1" latinLnBrk="0" hangingPunct="1">
      <a:buClr>
        <a:schemeClr val="accent1"/>
      </a:buClr>
      <a:buSzPct val="100000"/>
      <a:buFont typeface="Wingdings" pitchFamily="2" charset="2"/>
      <a:buChar char=""/>
      <a:defRPr sz="1200" kern="1200">
        <a:solidFill>
          <a:schemeClr val="tx1"/>
        </a:solidFill>
        <a:latin typeface="+mn-lt"/>
        <a:ea typeface="+mn-ea"/>
        <a:cs typeface="+mn-cs"/>
      </a:defRPr>
    </a:lvl2pPr>
    <a:lvl3pPr marL="357188" indent="-176213" algn="l" defTabSz="1088776" rtl="0" eaLnBrk="1" latinLnBrk="0" hangingPunct="1">
      <a:buClr>
        <a:schemeClr val="accent2"/>
      </a:buClr>
      <a:buSzPct val="80000"/>
      <a:buFont typeface="Symbol" pitchFamily="18" charset="2"/>
      <a:buChar char="-"/>
      <a:defRPr sz="1200" kern="1200">
        <a:solidFill>
          <a:schemeClr val="tx1"/>
        </a:solidFill>
        <a:latin typeface="+mn-lt"/>
        <a:ea typeface="+mn-ea"/>
        <a:cs typeface="+mn-cs"/>
      </a:defRPr>
    </a:lvl3pPr>
    <a:lvl4pPr marL="674815" indent="-158780" algn="l" defTabSz="1088776" rtl="0" eaLnBrk="1" latinLnBrk="0" hangingPunct="1">
      <a:buClr>
        <a:schemeClr val="accent2"/>
      </a:buClr>
      <a:buFont typeface="Arial" pitchFamily="34" charset="0"/>
      <a:buChar char="–"/>
      <a:defRPr sz="1200" kern="1200">
        <a:solidFill>
          <a:schemeClr val="tx1"/>
        </a:solidFill>
        <a:latin typeface="+mn-lt"/>
        <a:ea typeface="+mn-ea"/>
        <a:cs typeface="+mn-cs"/>
      </a:defRPr>
    </a:lvl4pPr>
    <a:lvl5pPr marL="2177552" algn="l" defTabSz="1088776" rtl="0" eaLnBrk="1" latinLnBrk="0" hangingPunct="1">
      <a:defRPr sz="1400" kern="1200">
        <a:solidFill>
          <a:schemeClr val="tx1"/>
        </a:solidFill>
        <a:latin typeface="+mn-lt"/>
        <a:ea typeface="+mn-ea"/>
        <a:cs typeface="+mn-cs"/>
      </a:defRPr>
    </a:lvl5pPr>
    <a:lvl6pPr marL="2721940" algn="l" defTabSz="1088776" rtl="0" eaLnBrk="1" latinLnBrk="0" hangingPunct="1">
      <a:defRPr sz="1400" kern="1200">
        <a:solidFill>
          <a:schemeClr val="tx1"/>
        </a:solidFill>
        <a:latin typeface="+mn-lt"/>
        <a:ea typeface="+mn-ea"/>
        <a:cs typeface="+mn-cs"/>
      </a:defRPr>
    </a:lvl6pPr>
    <a:lvl7pPr marL="3266328" algn="l" defTabSz="1088776" rtl="0" eaLnBrk="1" latinLnBrk="0" hangingPunct="1">
      <a:defRPr sz="1400" kern="1200">
        <a:solidFill>
          <a:schemeClr val="tx1"/>
        </a:solidFill>
        <a:latin typeface="+mn-lt"/>
        <a:ea typeface="+mn-ea"/>
        <a:cs typeface="+mn-cs"/>
      </a:defRPr>
    </a:lvl7pPr>
    <a:lvl8pPr marL="3810716" algn="l" defTabSz="1088776" rtl="0" eaLnBrk="1" latinLnBrk="0" hangingPunct="1">
      <a:defRPr sz="1400" kern="1200">
        <a:solidFill>
          <a:schemeClr val="tx1"/>
        </a:solidFill>
        <a:latin typeface="+mn-lt"/>
        <a:ea typeface="+mn-ea"/>
        <a:cs typeface="+mn-cs"/>
      </a:defRPr>
    </a:lvl8pPr>
    <a:lvl9pPr marL="4355104" algn="l" defTabSz="108877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a:t>
            </a:fld>
            <a:endParaRPr lang="en-US" dirty="0"/>
          </a:p>
        </p:txBody>
      </p:sp>
      <p:sp>
        <p:nvSpPr>
          <p:cNvPr id="10" name="Slide Image Placeholder 9"/>
          <p:cNvSpPr>
            <a:spLocks noGrp="1" noRot="1" noChangeAspect="1"/>
          </p:cNvSpPr>
          <p:nvPr>
            <p:ph type="sldImg"/>
          </p:nvPr>
        </p:nvSpPr>
        <p:spPr>
          <a:xfrm>
            <a:off x="287338" y="661988"/>
            <a:ext cx="6223000" cy="3500437"/>
          </a:xfrm>
        </p:spPr>
      </p:sp>
      <p:sp>
        <p:nvSpPr>
          <p:cNvPr id="11" name="Notes Placeholder 10"/>
          <p:cNvSpPr>
            <a:spLocks noGrp="1"/>
          </p:cNvSpPr>
          <p:nvPr>
            <p:ph type="body" idx="1"/>
          </p:nvPr>
        </p:nvSpPr>
        <p:spPr/>
        <p:txBody>
          <a:bodyPr>
            <a:normAutofit/>
          </a:bodyPr>
          <a:lstStyle/>
          <a:p>
            <a:endParaRPr lang="en-US" dirty="0"/>
          </a:p>
        </p:txBody>
      </p:sp>
    </p:spTree>
    <p:extLst>
      <p:ext uri="{BB962C8B-B14F-4D97-AF65-F5344CB8AC3E}">
        <p14:creationId xmlns:p14="http://schemas.microsoft.com/office/powerpoint/2010/main" val="1194988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61988"/>
            <a:ext cx="5715000" cy="3214687"/>
          </a:xfrm>
        </p:spPr>
      </p:sp>
      <p:sp>
        <p:nvSpPr>
          <p:cNvPr id="3" name="Notes Placeholder 2"/>
          <p:cNvSpPr>
            <a:spLocks noGrp="1"/>
          </p:cNvSpPr>
          <p:nvPr>
            <p:ph type="body" idx="1"/>
          </p:nvPr>
        </p:nvSpPr>
        <p:spPr>
          <a:xfrm>
            <a:off x="743998" y="5081948"/>
            <a:ext cx="5309680" cy="2434513"/>
          </a:xfrm>
        </p:spPr>
        <p:txBody>
          <a:bodyPr>
            <a:spAutoFit/>
          </a:bodyPr>
          <a:lstStyle/>
          <a:p>
            <a:endParaRPr lang="en-US" dirty="0">
              <a:solidFill>
                <a:srgbClr val="000000"/>
              </a:solidFill>
              <a:latin typeface="Arial"/>
            </a:endParaRPr>
          </a:p>
        </p:txBody>
      </p:sp>
      <p:sp>
        <p:nvSpPr>
          <p:cNvPr id="4" name="Slide Number Placeholder 3"/>
          <p:cNvSpPr>
            <a:spLocks noGrp="1"/>
          </p:cNvSpPr>
          <p:nvPr>
            <p:ph type="sldNum" sz="quarter" idx="10"/>
          </p:nvPr>
        </p:nvSpPr>
        <p:spPr/>
        <p:txBody>
          <a:bodyPr/>
          <a:lstStyle/>
          <a:p>
            <a:fld id="{EEB53E66-CA09-4306-A2ED-94C6F7DB3B54}" type="slidenum">
              <a:rPr lang="en-US" smtClean="0"/>
              <a:pPr/>
              <a:t>2</a:t>
            </a:fld>
            <a:endParaRPr lang="en-US" dirty="0"/>
          </a:p>
        </p:txBody>
      </p:sp>
    </p:spTree>
    <p:extLst>
      <p:ext uri="{BB962C8B-B14F-4D97-AF65-F5344CB8AC3E}">
        <p14:creationId xmlns:p14="http://schemas.microsoft.com/office/powerpoint/2010/main" val="15140378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61988"/>
            <a:ext cx="5715000" cy="3214687"/>
          </a:xfrm>
        </p:spPr>
      </p:sp>
      <p:sp>
        <p:nvSpPr>
          <p:cNvPr id="3" name="Notes Placeholder 2"/>
          <p:cNvSpPr>
            <a:spLocks noGrp="1"/>
          </p:cNvSpPr>
          <p:nvPr>
            <p:ph type="body" idx="1"/>
          </p:nvPr>
        </p:nvSpPr>
        <p:spPr>
          <a:xfrm>
            <a:off x="743998" y="5081948"/>
            <a:ext cx="5309680" cy="2434513"/>
          </a:xfrm>
        </p:spPr>
        <p:txBody>
          <a:bodyPr>
            <a:spAutoFit/>
          </a:bodyPr>
          <a:lstStyle/>
          <a:p>
            <a:endParaRPr lang="en-US" dirty="0">
              <a:solidFill>
                <a:srgbClr val="000000"/>
              </a:solidFill>
              <a:latin typeface="Arial"/>
            </a:endParaRPr>
          </a:p>
        </p:txBody>
      </p:sp>
      <p:sp>
        <p:nvSpPr>
          <p:cNvPr id="4" name="Slide Number Placeholder 3"/>
          <p:cNvSpPr>
            <a:spLocks noGrp="1"/>
          </p:cNvSpPr>
          <p:nvPr>
            <p:ph type="sldNum" sz="quarter" idx="10"/>
          </p:nvPr>
        </p:nvSpPr>
        <p:spPr/>
        <p:txBody>
          <a:bodyPr/>
          <a:lstStyle/>
          <a:p>
            <a:fld id="{EEB53E66-CA09-4306-A2ED-94C6F7DB3B54}" type="slidenum">
              <a:rPr lang="en-US" smtClean="0"/>
              <a:pPr/>
              <a:t>3</a:t>
            </a:fld>
            <a:endParaRPr lang="en-US" dirty="0"/>
          </a:p>
        </p:txBody>
      </p:sp>
    </p:spTree>
    <p:extLst>
      <p:ext uri="{BB962C8B-B14F-4D97-AF65-F5344CB8AC3E}">
        <p14:creationId xmlns:p14="http://schemas.microsoft.com/office/powerpoint/2010/main" val="19531487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4</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05137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57213" y="661988"/>
            <a:ext cx="5715000" cy="3214687"/>
          </a:xfrm>
        </p:spPr>
      </p:sp>
      <p:sp>
        <p:nvSpPr>
          <p:cNvPr id="3" name="Notes Placeholder 2"/>
          <p:cNvSpPr>
            <a:spLocks noGrp="1"/>
          </p:cNvSpPr>
          <p:nvPr>
            <p:ph type="body" idx="1"/>
          </p:nvPr>
        </p:nvSpPr>
        <p:spPr>
          <a:xfrm>
            <a:off x="743998" y="5081947"/>
            <a:ext cx="5309680" cy="215444"/>
          </a:xfrm>
        </p:spPr>
        <p:txBody>
          <a:bodyPr>
            <a:spAutoFit/>
          </a:bodyPr>
          <a:lstStyle/>
          <a:p>
            <a:endParaRPr lang="en-US" dirty="0">
              <a:solidFill>
                <a:srgbClr val="000000"/>
              </a:solidFill>
              <a:latin typeface="Arial"/>
            </a:endParaRPr>
          </a:p>
        </p:txBody>
      </p:sp>
      <p:sp>
        <p:nvSpPr>
          <p:cNvPr id="4" name="Slide Number Placeholder 3"/>
          <p:cNvSpPr>
            <a:spLocks noGrp="1"/>
          </p:cNvSpPr>
          <p:nvPr>
            <p:ph type="sldNum" sz="quarter" idx="10"/>
          </p:nvPr>
        </p:nvSpPr>
        <p:spPr/>
        <p:txBody>
          <a:bodyPr/>
          <a:lstStyle/>
          <a:p>
            <a:fld id="{EEB53E66-CA09-4306-A2ED-94C6F7DB3B54}" type="slidenum">
              <a:rPr lang="en-US" smtClean="0"/>
              <a:pPr/>
              <a:t>7</a:t>
            </a:fld>
            <a:endParaRPr lang="en-US" dirty="0"/>
          </a:p>
        </p:txBody>
      </p:sp>
    </p:spTree>
    <p:extLst>
      <p:ext uri="{BB962C8B-B14F-4D97-AF65-F5344CB8AC3E}">
        <p14:creationId xmlns:p14="http://schemas.microsoft.com/office/powerpoint/2010/main" val="140617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428625"/>
            <a:ext cx="7843838" cy="4413250"/>
          </a:xfrm>
        </p:spPr>
      </p:sp>
      <p:sp>
        <p:nvSpPr>
          <p:cNvPr id="3" name="Notes Placeholder 2"/>
          <p:cNvSpPr>
            <a:spLocks noGrp="1"/>
          </p:cNvSpPr>
          <p:nvPr>
            <p:ph type="body" idx="1"/>
          </p:nvPr>
        </p:nvSpPr>
        <p:spPr/>
        <p:txBody>
          <a:bodyPr>
            <a:normAutofit fontScale="92500" lnSpcReduction="10000"/>
          </a:bodyPr>
          <a:lstStyle/>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en-US" b="0" baseline="0" dirty="0"/>
              <a:t>Planning phase starts with a kick off or scoping call between Ariba, supplier, and buyer.  This call is very import to set the stage for the entire project and </a:t>
            </a:r>
            <a:r>
              <a:rPr lang="en-US" sz="1200" b="0" baseline="0" dirty="0"/>
              <a:t>a</a:t>
            </a:r>
            <a:r>
              <a:rPr lang="en-US" sz="1200" b="0" dirty="0"/>
              <a:t>rticulate a strong compliance message and timeline expectations.</a:t>
            </a:r>
            <a:endParaRPr lang="en-US" sz="1200" b="0" baseline="0" dirty="0"/>
          </a:p>
          <a:p>
            <a:pPr marL="502943" marR="0" lvl="1" indent="-232943" algn="l" defTabSz="914400" rtl="0" eaLnBrk="1" fontAlgn="auto" latinLnBrk="0" hangingPunct="1">
              <a:lnSpc>
                <a:spcPct val="100000"/>
              </a:lnSpc>
              <a:spcBef>
                <a:spcPts val="0"/>
              </a:spcBef>
              <a:spcAft>
                <a:spcPts val="0"/>
              </a:spcAft>
              <a:buClrTx/>
              <a:buSzTx/>
              <a:tabLst/>
              <a:defRPr/>
            </a:pPr>
            <a:r>
              <a:rPr lang="en-US" baseline="0" dirty="0"/>
              <a:t>Planning phase is highlighted because it require the most time from a Buyer perspective.</a:t>
            </a:r>
          </a:p>
          <a:p>
            <a:pPr marL="502943" marR="0" lvl="1" indent="-232943" algn="l" defTabSz="914400" rtl="0" eaLnBrk="1" fontAlgn="auto" latinLnBrk="0" hangingPunct="1">
              <a:lnSpc>
                <a:spcPct val="100000"/>
              </a:lnSpc>
              <a:spcBef>
                <a:spcPts val="0"/>
              </a:spcBef>
              <a:spcAft>
                <a:spcPts val="0"/>
              </a:spcAft>
              <a:buClrTx/>
              <a:buSzTx/>
              <a:tabLst/>
              <a:defRPr/>
            </a:pPr>
            <a:r>
              <a:rPr lang="en-US" baseline="0" dirty="0"/>
              <a:t>An alternative to the joint kick off call is for Ariba to have a pre-kick off call to discuss the technical integration piece that doesn’t require Buyer input. Then a shorter, separate call can be setup to discuss the impact to current business and purchasing processes.</a:t>
            </a:r>
          </a:p>
          <a:p>
            <a:pPr marL="270000" marR="0" lvl="1" indent="0" algn="l" defTabSz="914400" rtl="0" eaLnBrk="1" fontAlgn="auto" latinLnBrk="0" hangingPunct="1">
              <a:lnSpc>
                <a:spcPct val="100000"/>
              </a:lnSpc>
              <a:spcBef>
                <a:spcPts val="0"/>
              </a:spcBef>
              <a:spcAft>
                <a:spcPts val="0"/>
              </a:spcAft>
              <a:buClrTx/>
              <a:buSzTx/>
              <a:buNone/>
              <a:tabLst/>
              <a:defRPr/>
            </a:pPr>
            <a:endParaRPr lang="en-US" baseline="0" dirty="0"/>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The Design and Build phase is when the supplier takes all of the information gathered in the kick off meeting and starts to build out the cXML or EDI solution to meet the buyer needs.  This requires the supplier to engage their IT/developer team to map transactions in the chosen integration formatting language.</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Once the supplier has completed all of their development work they are ready to begin testing.  Testing is usually initiated by a Buyer sending a test PO from their procurement app, or ERP system, to the AN as per the test plan.  Then the supplier will sent back the required return documents (OC, ASN, INV) per the test plan. The Seller Integrator will help the supplier in troubleshooting any failures on the AN. The buyer will have the final sign off that the test scenarios meet the defined test plan.</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Once testing has been deemed complete by the Buyer, the supplier will migrate all maps to Production and go live on the mutually agreed upon date.</a:t>
            </a:r>
          </a:p>
          <a:p>
            <a:pPr marL="232943" marR="0" lvl="0" indent="-232943" algn="l" defTabSz="914400" rtl="0" eaLnBrk="1" fontAlgn="auto" latinLnBrk="0" hangingPunct="1">
              <a:lnSpc>
                <a:spcPct val="100000"/>
              </a:lnSpc>
              <a:spcBef>
                <a:spcPts val="0"/>
              </a:spcBef>
              <a:spcAft>
                <a:spcPts val="0"/>
              </a:spcAft>
              <a:buClrTx/>
              <a:buSzTx/>
              <a:buFont typeface="+mj-lt"/>
              <a:buAutoNum type="arabicPeriod"/>
              <a:tabLst/>
              <a:defRPr/>
            </a:pPr>
            <a:r>
              <a:rPr lang="en-US" baseline="0" dirty="0"/>
              <a:t>Seller Integrator will support a seller for up to 2 weeks after they go live.  After this point the seller has access to 24/7 Ariba Technical Support.</a:t>
            </a:r>
          </a:p>
          <a:p>
            <a:pPr marL="502943" marR="0" lvl="1" indent="-232943" algn="l" defTabSz="914400" rtl="0" eaLnBrk="1" fontAlgn="auto" latinLnBrk="0" hangingPunct="1">
              <a:lnSpc>
                <a:spcPct val="100000"/>
              </a:lnSpc>
              <a:spcBef>
                <a:spcPts val="0"/>
              </a:spcBef>
              <a:spcAft>
                <a:spcPts val="0"/>
              </a:spcAft>
              <a:buClrTx/>
              <a:buSzTx/>
              <a:tabLst/>
              <a:defRPr/>
            </a:pPr>
            <a:endParaRPr lang="en-US" baseline="0" dirty="0"/>
          </a:p>
        </p:txBody>
      </p:sp>
      <p:sp>
        <p:nvSpPr>
          <p:cNvPr id="4" name="Slide Number Placeholder 3"/>
          <p:cNvSpPr>
            <a:spLocks noGrp="1"/>
          </p:cNvSpPr>
          <p:nvPr>
            <p:ph type="sldNum" sz="quarter" idx="10"/>
          </p:nvPr>
        </p:nvSpPr>
        <p:spPr/>
        <p:txBody>
          <a:bodyPr/>
          <a:lstStyle/>
          <a:p>
            <a:fld id="{EEB53E66-CA09-4306-A2ED-94C6F7DB3B54}" type="slidenum">
              <a:rPr lang="en-US" smtClean="0"/>
              <a:pPr/>
              <a:t>8</a:t>
            </a:fld>
            <a:endParaRPr lang="en-US"/>
          </a:p>
        </p:txBody>
      </p:sp>
    </p:spTree>
    <p:extLst>
      <p:ext uri="{BB962C8B-B14F-4D97-AF65-F5344CB8AC3E}">
        <p14:creationId xmlns:p14="http://schemas.microsoft.com/office/powerpoint/2010/main" val="36931144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solidFill>
                <a:srgbClr val="FF0000"/>
              </a:solidFill>
            </a:endParaRPr>
          </a:p>
        </p:txBody>
      </p:sp>
      <p:sp>
        <p:nvSpPr>
          <p:cNvPr id="4" name="Slide Number Placeholder 3"/>
          <p:cNvSpPr>
            <a:spLocks noGrp="1"/>
          </p:cNvSpPr>
          <p:nvPr>
            <p:ph type="sldNum" sz="quarter" idx="10"/>
          </p:nvPr>
        </p:nvSpPr>
        <p:spPr/>
        <p:txBody>
          <a:bodyPr/>
          <a:lstStyle/>
          <a:p>
            <a:fld id="{EEB53E66-CA09-4306-A2ED-94C6F7DB3B54}"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26213321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7D8C2C35-2B8A-446E-BEC0-FD36716C29AC}" type="slidenum">
              <a:rPr lang="en-US" smtClean="0"/>
              <a:pPr/>
              <a:t>13</a:t>
            </a:fld>
            <a:endParaRPr lang="en-US" dirty="0"/>
          </a:p>
        </p:txBody>
      </p:sp>
      <p:sp>
        <p:nvSpPr>
          <p:cNvPr id="3" name="Slide Image Placeholder 2"/>
          <p:cNvSpPr>
            <a:spLocks noGrp="1" noRot="1" noChangeAspect="1"/>
          </p:cNvSpPr>
          <p:nvPr>
            <p:ph type="sldImg"/>
          </p:nvPr>
        </p:nvSpPr>
        <p:spPr/>
      </p:sp>
      <p:sp>
        <p:nvSpPr>
          <p:cNvPr id="5" name="Notes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6583752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hyperlink" Target="http://global12.sap.com/corporate-en/legal/copyright/index.epx" TargetMode="External"/><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hyperlink" Target="http://global.sap.com/corporate-de/legal/copyright/index.epx"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short">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Rectangle 2"/>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p:cNvSpPr>
            <a:spLocks noGrp="1"/>
          </p:cNvSpPr>
          <p:nvPr>
            <p:ph type="title" hasCustomPrompt="1"/>
          </p:nvPr>
        </p:nvSpPr>
        <p:spPr>
          <a:xfrm>
            <a:off x="467999" y="324075"/>
            <a:ext cx="11257200" cy="923330"/>
          </a:xfrm>
        </p:spPr>
        <p:txBody>
          <a:bodyPr anchor="t" anchorCtr="0">
            <a:noAutofit/>
          </a:bodyPr>
          <a:lstStyle>
            <a:lvl1pPr>
              <a:defRPr sz="6000">
                <a:solidFill>
                  <a:schemeClr val="tx1"/>
                </a:solidFill>
              </a:defRPr>
            </a:lvl1pPr>
          </a:lstStyle>
          <a:p>
            <a:r>
              <a:rPr lang="en-US" dirty="0"/>
              <a:t>Short Presentation Title</a:t>
            </a:r>
          </a:p>
        </p:txBody>
      </p:sp>
      <p:pic>
        <p:nvPicPr>
          <p:cNvPr id="4" name="Picture 3"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a:t>Speaker’s Name/Department (delete if not needed)</a:t>
            </a:r>
            <a:br>
              <a:rPr lang="en-US" dirty="0"/>
            </a:br>
            <a:r>
              <a:rPr lang="en-US" dirty="0"/>
              <a:t>Month 00, 2015</a:t>
            </a:r>
          </a:p>
        </p:txBody>
      </p:sp>
      <p:sp>
        <p:nvSpPr>
          <p:cNvPr id="7" name="TextBox 6"/>
          <p:cNvSpPr txBox="1"/>
          <p:nvPr userDrawn="1"/>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a:solidFill>
                  <a:schemeClr val="tx1"/>
                </a:solidFill>
                <a:ea typeface="Arial Unicode MS" pitchFamily="34" charset="-128"/>
                <a:cs typeface="Arial Unicode MS" pitchFamily="34" charset="-128"/>
              </a:rPr>
              <a:t>Use this title slide only with an</a:t>
            </a:r>
            <a:r>
              <a:rPr lang="en-US" sz="1800" kern="0" baseline="0" dirty="0">
                <a:solidFill>
                  <a:schemeClr val="tx1"/>
                </a:solidFill>
                <a:ea typeface="Arial Unicode MS" pitchFamily="34" charset="-128"/>
                <a:cs typeface="Arial Unicode MS" pitchFamily="34" charset="-128"/>
              </a:rPr>
              <a:t> image</a:t>
            </a:r>
            <a:endParaRPr lang="en-US" sz="1800" kern="0" dirty="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078"/>
            <a:ext cx="11545200" cy="4392043"/>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2391"/>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8016" y="1692391"/>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000" y="324075"/>
            <a:ext cx="11545200" cy="756175"/>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8133317"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4228658" y="1692391"/>
            <a:ext cx="37404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Text with picture right 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7639050" y="1691079"/>
            <a:ext cx="4232275" cy="4392042"/>
          </a:xfrm>
          <a:solidFill>
            <a:schemeClr val="bg1">
              <a:lumMod val="95000"/>
            </a:schemeClr>
          </a:solidFill>
        </p:spPr>
        <p:txBody>
          <a:bodyPr tIns="1543147" anchor="t" anchorCtr="0"/>
          <a:lstStyle>
            <a:lvl1pPr algn="ctr">
              <a:defRPr b="0"/>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1079"/>
            <a:ext cx="7149950" cy="4392042"/>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Text with picture right 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6208016" y="1692392"/>
            <a:ext cx="5662800"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2392"/>
            <a:ext cx="5662800"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Text with picture right 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
        <p:nvSpPr>
          <p:cNvPr id="5" name="Picture Placeholder 4"/>
          <p:cNvSpPr>
            <a:spLocks noGrp="1"/>
          </p:cNvSpPr>
          <p:nvPr>
            <p:ph type="pic" sz="quarter" idx="10"/>
          </p:nvPr>
        </p:nvSpPr>
        <p:spPr bwMode="gray">
          <a:xfrm>
            <a:off x="4706938" y="1692392"/>
            <a:ext cx="7164387" cy="4393017"/>
          </a:xfrm>
          <a:solidFill>
            <a:schemeClr val="bg1">
              <a:lumMod val="95000"/>
            </a:schemeClr>
          </a:solidFill>
        </p:spPr>
        <p:txBody>
          <a:bodyPr vert="horz" lIns="0" tIns="1543147" rIns="0" bIns="0" rtlCol="0" anchor="t" anchorCtr="0">
            <a:noAutofit/>
          </a:bodyPr>
          <a:lstStyle>
            <a:lvl1pPr marL="0" indent="0" algn="ctr" defTabSz="1088776" rtl="0" eaLnBrk="1" latinLnBrk="0" hangingPunct="1">
              <a:spcBef>
                <a:spcPts val="1929"/>
              </a:spcBef>
              <a:buClr>
                <a:schemeClr val="accent1"/>
              </a:buClr>
              <a:buSzPct val="80000"/>
              <a:buFontTx/>
              <a:buNone/>
              <a:defRPr lang="de-DE" sz="2100" b="0" kern="1200" dirty="0">
                <a:solidFill>
                  <a:schemeClr val="tx1"/>
                </a:solidFill>
                <a:latin typeface="+mn-lt"/>
                <a:ea typeface="+mn-ea"/>
                <a:cs typeface="+mn-cs"/>
              </a:defRPr>
            </a:lvl1pPr>
          </a:lstStyle>
          <a:p>
            <a:r>
              <a:rPr lang="en-US"/>
              <a:t>Click icon to add picture</a:t>
            </a:r>
            <a:endParaRPr lang="en-US" dirty="0"/>
          </a:p>
        </p:txBody>
      </p:sp>
      <p:sp>
        <p:nvSpPr>
          <p:cNvPr id="7" name="Text Placeholder 6"/>
          <p:cNvSpPr>
            <a:spLocks noGrp="1"/>
          </p:cNvSpPr>
          <p:nvPr>
            <p:ph type="body" sz="quarter" idx="11" hasCustomPrompt="1"/>
          </p:nvPr>
        </p:nvSpPr>
        <p:spPr bwMode="gray">
          <a:xfrm>
            <a:off x="324000" y="1692392"/>
            <a:ext cx="4224188" cy="4393017"/>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4000" y="1691080"/>
            <a:ext cx="5662800" cy="1721198"/>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8016" y="1691080"/>
            <a:ext cx="5662800" cy="1721198"/>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4000" y="3574318"/>
            <a:ext cx="5662800" cy="2508804"/>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11" name="Picture Placeholder 4"/>
          <p:cNvSpPr>
            <a:spLocks noGrp="1"/>
          </p:cNvSpPr>
          <p:nvPr>
            <p:ph type="pic" sz="quarter" idx="16"/>
          </p:nvPr>
        </p:nvSpPr>
        <p:spPr bwMode="gray">
          <a:xfrm>
            <a:off x="6208016" y="3574318"/>
            <a:ext cx="5662800" cy="2508804"/>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324000" y="1692390"/>
            <a:ext cx="11545200" cy="4393017"/>
          </a:xfrm>
        </p:spPr>
        <p:txBody>
          <a:bodyPr tIns="0"/>
          <a:lstStyle>
            <a:lvl1pPr algn="l">
              <a:defRPr b="0"/>
            </a:lvl1pPr>
          </a:lstStyle>
          <a:p>
            <a:pPr lvl="0"/>
            <a:r>
              <a:rPr lang="en-US" dirty="0"/>
              <a:t>Click to add content</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scussion Pane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Discussion panel</a:t>
            </a:r>
          </a:p>
        </p:txBody>
      </p:sp>
      <p:sp>
        <p:nvSpPr>
          <p:cNvPr id="5" name="Text Placeholder 4"/>
          <p:cNvSpPr>
            <a:spLocks noGrp="1"/>
          </p:cNvSpPr>
          <p:nvPr>
            <p:ph type="body" sz="quarter" idx="10" hasCustomPrompt="1"/>
          </p:nvPr>
        </p:nvSpPr>
        <p:spPr>
          <a:xfrm>
            <a:off x="324000" y="1692392"/>
            <a:ext cx="11545200" cy="3385542"/>
          </a:xfrm>
        </p:spPr>
        <p:txBody>
          <a:bodyPr>
            <a:spAutoFit/>
          </a:bodyPr>
          <a:lstStyle>
            <a:lvl1pPr>
              <a:spcBef>
                <a:spcPts val="2400"/>
              </a:spcBef>
              <a:defRPr/>
            </a:lvl1pPr>
          </a:lstStyle>
          <a:p>
            <a:r>
              <a:rPr lang="en-US" dirty="0"/>
              <a:t>Title of discussion panel</a:t>
            </a:r>
          </a:p>
          <a:p>
            <a:r>
              <a:rPr lang="en-US" b="0" dirty="0"/>
              <a:t>Speaker Name, Company 1</a:t>
            </a:r>
          </a:p>
          <a:p>
            <a:r>
              <a:rPr lang="en-US" b="0" dirty="0"/>
              <a:t>Speaker Name, Company 2</a:t>
            </a:r>
          </a:p>
          <a:p>
            <a:r>
              <a:rPr lang="en-US" b="0" dirty="0"/>
              <a:t>Speaker Name, Company 3</a:t>
            </a:r>
          </a:p>
          <a:p>
            <a:r>
              <a:rPr lang="en-US" b="0" dirty="0"/>
              <a:t>Speaker Name, Company 4</a:t>
            </a:r>
          </a:p>
          <a:p>
            <a:r>
              <a:rPr lang="en-US" b="0" dirty="0"/>
              <a:t>Speaker Name, Company 5</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3" name="TextBox 2"/>
          <p:cNvSpPr txBox="1"/>
          <p:nvPr userDrawn="1"/>
        </p:nvSpPr>
        <p:spPr bwMode="black">
          <a:xfrm>
            <a:off x="11711056" y="6637720"/>
            <a:ext cx="157094" cy="153888"/>
          </a:xfrm>
          <a:prstGeom prst="rect">
            <a:avLst/>
          </a:prstGeom>
          <a:noFill/>
        </p:spPr>
        <p:txBody>
          <a:bodyPr wrap="none" lIns="0" tIns="0" rIns="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tx1"/>
                </a:solidFill>
              </a:rPr>
              <a:pPr marL="111525" indent="-111525" algn="r">
                <a:buClr>
                  <a:schemeClr val="accent2"/>
                </a:buClr>
                <a:buFont typeface="Arial" pitchFamily="34" charset="0"/>
                <a:buNone/>
              </a:pPr>
              <a:t>‹#›</a:t>
            </a:fld>
            <a:endParaRPr lang="en-US" sz="1000" noProof="0" dirty="0">
              <a:solidFill>
                <a:schemeClr val="tx1"/>
              </a:solidFill>
            </a:endParaRPr>
          </a:p>
        </p:txBody>
      </p:sp>
      <p:sp>
        <p:nvSpPr>
          <p:cNvPr id="4" name="TextBox 3"/>
          <p:cNvSpPr txBox="1"/>
          <p:nvPr userDrawn="1"/>
        </p:nvSpPr>
        <p:spPr bwMode="black">
          <a:xfrm>
            <a:off x="324000" y="6622344"/>
            <a:ext cx="3648435" cy="153888"/>
          </a:xfrm>
          <a:prstGeom prst="rect">
            <a:avLst/>
          </a:prstGeom>
          <a:noFill/>
        </p:spPr>
        <p:txBody>
          <a:bodyPr wrap="none" lIns="0" tIns="0" rIns="0" bIns="0" rtlCol="0">
            <a:spAutoFit/>
          </a:bodyPr>
          <a:lstStyle/>
          <a:p>
            <a:pPr marL="133200" indent="-133200" algn="l">
              <a:buClr>
                <a:schemeClr val="tx1"/>
              </a:buClr>
              <a:buFont typeface="Arial" pitchFamily="34" charset="0"/>
              <a:buChar char="©"/>
              <a:tabLst/>
            </a:pPr>
            <a:r>
              <a:rPr lang="en-US" sz="1000" noProof="0" dirty="0">
                <a:solidFill>
                  <a:schemeClr val="tx1"/>
                </a:solidFill>
              </a:rPr>
              <a:t>2016 SAP SE or an SAP affiliate company. All rights reserved.</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 two lines">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7" name="Rectangle 6"/>
          <p:cNvSpPr/>
          <p:nvPr userDrawn="1"/>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10" name="Rectangle 9"/>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6" name="Subtitle 2"/>
          <p:cNvSpPr>
            <a:spLocks noGrp="1"/>
          </p:cNvSpPr>
          <p:nvPr>
            <p:ph type="subTitle" idx="1" hasCustomPrompt="1"/>
          </p:nvPr>
        </p:nvSpPr>
        <p:spPr bwMode="gray">
          <a:xfrm>
            <a:off x="467999"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a:t>Speaker’s Name/Department (delete if not needed)</a:t>
            </a:r>
            <a:br>
              <a:rPr lang="en-US" dirty="0"/>
            </a:br>
            <a:r>
              <a:rPr lang="en-US" dirty="0"/>
              <a:t>Month 00, 2015</a:t>
            </a:r>
          </a:p>
        </p:txBody>
      </p:sp>
      <p:sp>
        <p:nvSpPr>
          <p:cNvPr id="9" name="Title 1"/>
          <p:cNvSpPr>
            <a:spLocks noGrp="1"/>
          </p:cNvSpPr>
          <p:nvPr>
            <p:ph type="ctrTitle" hasCustomPrompt="1"/>
          </p:nvPr>
        </p:nvSpPr>
        <p:spPr bwMode="gray">
          <a:xfrm>
            <a:off x="467999" y="324075"/>
            <a:ext cx="11257200" cy="1107996"/>
          </a:xfrm>
        </p:spPr>
        <p:txBody>
          <a:bodyPr anchor="t" anchorCtr="0">
            <a:noAutofit/>
          </a:bodyPr>
          <a:lstStyle>
            <a:lvl1pPr>
              <a:defRPr sz="3600">
                <a:solidFill>
                  <a:sysClr val="windowText" lastClr="000000"/>
                </a:solidFill>
                <a:latin typeface="+mj-lt"/>
              </a:defRPr>
            </a:lvl1pPr>
          </a:lstStyle>
          <a:p>
            <a:r>
              <a:rPr lang="en-US" sz="3600" dirty="0"/>
              <a:t>Alternate Presentation Title</a:t>
            </a:r>
            <a:br>
              <a:rPr lang="en-US" sz="3600" dirty="0"/>
            </a:br>
            <a:r>
              <a:rPr lang="en-US" sz="3600" dirty="0"/>
              <a:t>Breaks to Two Lines</a:t>
            </a:r>
            <a:endParaRPr lang="en-US" dirty="0"/>
          </a:p>
        </p:txBody>
      </p:sp>
      <p:pic>
        <p:nvPicPr>
          <p:cNvPr id="11" name="Picture 10"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12" name="TextBox 11"/>
          <p:cNvSpPr txBox="1"/>
          <p:nvPr userDrawn="1"/>
        </p:nvSpPr>
        <p:spPr>
          <a:xfrm rot="21360000">
            <a:off x="4212456" y="3628659"/>
            <a:ext cx="3770263" cy="276999"/>
          </a:xfrm>
          <a:prstGeom prst="rect">
            <a:avLst/>
          </a:prstGeom>
          <a:noFill/>
        </p:spPr>
        <p:txBody>
          <a:bodyPr wrap="none" lIns="0" tIns="0" rIns="0" bIns="0" rtlCol="0">
            <a:spAutoFit/>
          </a:bodyPr>
          <a:lstStyle>
            <a:defPPr>
              <a:defRPr lang="de-DE"/>
            </a:defPPr>
            <a:lvl1pPr marL="0" algn="l" defTabSz="914400" rtl="0" eaLnBrk="1" latinLnBrk="0" hangingPunct="1">
              <a:defRPr lang="de-DE" sz="1800" kern="1200">
                <a:solidFill>
                  <a:schemeClr val="tx1"/>
                </a:solidFill>
                <a:latin typeface="Arial"/>
                <a:ea typeface="+mn-ea"/>
                <a:cs typeface="+mn-cs"/>
              </a:defRPr>
            </a:lvl1pPr>
            <a:lvl2pPr marL="457200" algn="l" defTabSz="914400" rtl="0" eaLnBrk="1" latinLnBrk="0" hangingPunct="1">
              <a:buClr>
                <a:srgbClr val="FDB913"/>
              </a:buClr>
              <a:buSzPct val="100000"/>
              <a:buFont typeface="wingdings"/>
              <a:buChar char=""/>
              <a:defRPr lang="de-DE" sz="1800" kern="1200">
                <a:solidFill>
                  <a:schemeClr val="tx1"/>
                </a:solidFill>
                <a:latin typeface="Arial"/>
                <a:ea typeface="+mn-ea"/>
                <a:cs typeface="+mn-cs"/>
              </a:defRPr>
            </a:lvl2pPr>
            <a:lvl3pPr marL="914400" algn="l" defTabSz="914400" rtl="0" eaLnBrk="1" latinLnBrk="0" hangingPunct="1">
              <a:buClr>
                <a:srgbClr val="666666"/>
              </a:buClr>
              <a:buSzPct val="80000"/>
              <a:buFont typeface="Wingdings"/>
              <a:buChar char="n"/>
              <a:defRPr lang="de-DE" sz="1400" kern="1200">
                <a:solidFill>
                  <a:schemeClr val="tx1"/>
                </a:solidFill>
                <a:latin typeface="Arial"/>
                <a:ea typeface="+mn-ea"/>
                <a:cs typeface="+mn-cs"/>
              </a:defRPr>
            </a:lvl3pPr>
            <a:lvl4pPr marL="1371600" algn="l" defTabSz="914400" rtl="0" eaLnBrk="1" latinLnBrk="0" hangingPunct="1">
              <a:buClr>
                <a:srgbClr val="666666"/>
              </a:buClr>
              <a:buSzPct val="80000"/>
              <a:buFont typeface="Arial"/>
              <a:buChar char=""/>
              <a:defRPr lang="de-DE" sz="1200" kern="1200">
                <a:solidFill>
                  <a:schemeClr val="tx1"/>
                </a:solidFill>
                <a:latin typeface="Arial"/>
                <a:ea typeface="+mn-ea"/>
                <a:cs typeface="+mn-cs"/>
              </a:defRPr>
            </a:lvl4pPr>
            <a:lvl5pPr marL="1828800" algn="l" defTabSz="914400" rtl="0" eaLnBrk="1" latinLnBrk="0" hangingPunct="1">
              <a:buClr>
                <a:srgbClr val="666666"/>
              </a:buClr>
              <a:buSzPct val="80000"/>
              <a:buFont typeface="Arial"/>
              <a:buChar char=""/>
              <a:defRPr lang="de-DE" sz="1000" kern="1200">
                <a:solidFill>
                  <a:schemeClr val="tx1"/>
                </a:solidFill>
                <a:latin typeface="Arial"/>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base">
              <a:spcBef>
                <a:spcPct val="50000"/>
              </a:spcBef>
              <a:spcAft>
                <a:spcPct val="0"/>
              </a:spcAft>
              <a:buClr>
                <a:srgbClr val="F0AB00"/>
              </a:buClr>
              <a:buSzPct val="80000"/>
            </a:pPr>
            <a:r>
              <a:rPr lang="en-US" sz="1800" kern="0" dirty="0">
                <a:solidFill>
                  <a:schemeClr val="tx1"/>
                </a:solidFill>
                <a:ea typeface="Arial Unicode MS" pitchFamily="34" charset="-128"/>
                <a:cs typeface="Arial Unicode MS" pitchFamily="34" charset="-128"/>
              </a:rPr>
              <a:t>Use this title slide only with an</a:t>
            </a:r>
            <a:r>
              <a:rPr lang="en-US" sz="1800" kern="0" baseline="0" dirty="0">
                <a:solidFill>
                  <a:schemeClr val="tx1"/>
                </a:solidFill>
                <a:ea typeface="Arial Unicode MS" pitchFamily="34" charset="-128"/>
                <a:cs typeface="Arial Unicode MS" pitchFamily="34" charset="-128"/>
              </a:rPr>
              <a:t> image</a:t>
            </a:r>
            <a:endParaRPr lang="en-US" sz="1800" kern="0" dirty="0">
              <a:solidFill>
                <a:schemeClr val="tx1"/>
              </a:solidFill>
              <a:ea typeface="Arial Unicode MS" pitchFamily="34" charset="-128"/>
              <a:cs typeface="Arial Unicode MS" pitchFamily="34" charset="-128"/>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pyright">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11547324" cy="756175"/>
          </a:xfrm>
          <a:prstGeom prst="rect">
            <a:avLst/>
          </a:prstGeom>
        </p:spPr>
        <p:txBody>
          <a:bodyPr vert="horz" lIns="0" tIns="0" rIns="0" bIns="0" rtlCol="0" anchor="ctr" anchorCtr="0">
            <a:noAutofit/>
          </a:bodyPr>
          <a:lstStyle/>
          <a:p>
            <a:pPr algn="l" defTabSz="1088776" rtl="0" eaLnBrk="1" latinLnBrk="0" hangingPunct="1">
              <a:spcBef>
                <a:spcPct val="0"/>
              </a:spcBef>
              <a:buNone/>
            </a:pPr>
            <a:r>
              <a:rPr lang="en-US" sz="2900" b="1" kern="1200" noProof="0" dirty="0">
                <a:solidFill>
                  <a:schemeClr val="accent2"/>
                </a:solidFill>
                <a:latin typeface="+mj-lt"/>
                <a:ea typeface="+mj-ea"/>
                <a:cs typeface="+mj-cs"/>
              </a:rPr>
              <a:t>© 2016 SAP SE or an SAP affiliate company.</a:t>
            </a:r>
            <a:r>
              <a:rPr lang="en-US" sz="2900" b="1" kern="1200" baseline="0" noProof="0" dirty="0">
                <a:solidFill>
                  <a:schemeClr val="accent2"/>
                </a:solidFill>
                <a:latin typeface="+mj-lt"/>
                <a:ea typeface="+mj-ea"/>
                <a:cs typeface="+mj-cs"/>
              </a:rPr>
              <a:t> </a:t>
            </a:r>
            <a:r>
              <a:rPr lang="en-US" sz="2900" b="1" kern="1200" noProof="0" dirty="0">
                <a:solidFill>
                  <a:schemeClr val="accent2"/>
                </a:solidFill>
                <a:latin typeface="+mj-lt"/>
                <a:ea typeface="+mj-ea"/>
                <a:cs typeface="+mj-cs"/>
              </a:rPr>
              <a:t>All rights reserved.</a:t>
            </a:r>
          </a:p>
        </p:txBody>
      </p:sp>
      <p:sp>
        <p:nvSpPr>
          <p:cNvPr id="5" name="TextBox 4"/>
          <p:cNvSpPr txBox="1"/>
          <p:nvPr userDrawn="1"/>
        </p:nvSpPr>
        <p:spPr bwMode="gray">
          <a:xfrm>
            <a:off x="323999" y="1692000"/>
            <a:ext cx="11547325" cy="3539430"/>
          </a:xfrm>
          <a:prstGeom prst="rect">
            <a:avLst/>
          </a:prstGeom>
          <a:noFill/>
        </p:spPr>
        <p:txBody>
          <a:bodyPr wrap="square" lIns="0" tIns="0" rIns="0" bIns="0" rtlCol="0">
            <a:spAutoFit/>
          </a:bodyPr>
          <a:lstStyle/>
          <a:p>
            <a:r>
              <a:rPr lang="en-US" sz="1200" kern="1200" dirty="0">
                <a:solidFill>
                  <a:schemeClr val="tx1"/>
                </a:solidFill>
                <a:latin typeface="Arial"/>
                <a:ea typeface="MS PGothic" pitchFamily="34" charset="-128"/>
                <a:cs typeface="+mn-cs"/>
              </a:rPr>
              <a:t>No part of this publication may be reproduced or transmitted in any form or for any purpose without the express permission of SAP SE or an SAP affiliate company.</a:t>
            </a:r>
          </a:p>
          <a:p>
            <a:pPr>
              <a:spcBef>
                <a:spcPts val="1200"/>
              </a:spcBef>
            </a:pPr>
            <a:r>
              <a:rPr lang="en-US" sz="1200" kern="1200" dirty="0">
                <a:solidFill>
                  <a:schemeClr val="tx1"/>
                </a:solidFill>
                <a:latin typeface="Arial"/>
                <a:ea typeface="MS PGothic" pitchFamily="34" charset="-128"/>
                <a:cs typeface="+mn-cs"/>
              </a:rPr>
              <a:t>SAP and other SAP products and services mentioned herein as well as their respective logos are trademarks or registered trademarks of SAP SE (or an SAP affiliate company) in Germany and other countries. Please see </a:t>
            </a:r>
            <a:r>
              <a:rPr lang="en-US" sz="1200" kern="1200" dirty="0">
                <a:solidFill>
                  <a:schemeClr val="tx1"/>
                </a:solidFill>
                <a:latin typeface="Arial"/>
                <a:ea typeface="MS PGothic" pitchFamily="34" charset="-128"/>
                <a:cs typeface="+mn-cs"/>
                <a:hlinkClick r:id="rId2"/>
              </a:rPr>
              <a:t>http://global12.sap.com/corporate-en/legal/copyright/index.epx</a:t>
            </a:r>
            <a:r>
              <a:rPr lang="en-US" sz="1200" kern="1200" dirty="0">
                <a:solidFill>
                  <a:schemeClr val="tx1"/>
                </a:solidFill>
                <a:latin typeface="Arial"/>
                <a:ea typeface="MS PGothic" pitchFamily="34" charset="-128"/>
                <a:cs typeface="+mn-cs"/>
              </a:rPr>
              <a:t> for additional trademark information and notices.</a:t>
            </a:r>
          </a:p>
          <a:p>
            <a:pPr>
              <a:spcBef>
                <a:spcPts val="1200"/>
              </a:spcBef>
            </a:pPr>
            <a:r>
              <a:rPr lang="en-US" sz="1200" kern="1200" dirty="0">
                <a:solidFill>
                  <a:schemeClr val="tx1"/>
                </a:solidFill>
                <a:latin typeface="Arial"/>
                <a:ea typeface="MS PGothic" pitchFamily="34" charset="-128"/>
                <a:cs typeface="+mn-cs"/>
              </a:rPr>
              <a:t>Some software products marketed by SAP SE and its distributors contain proprietary software components of other software vendors.</a:t>
            </a:r>
          </a:p>
          <a:p>
            <a:pPr>
              <a:spcBef>
                <a:spcPts val="1200"/>
              </a:spcBef>
            </a:pPr>
            <a:r>
              <a:rPr lang="en-US" sz="1200" kern="1200" dirty="0">
                <a:solidFill>
                  <a:schemeClr val="tx1"/>
                </a:solidFill>
                <a:latin typeface="Arial"/>
                <a:ea typeface="MS PGothic" pitchFamily="34" charset="-128"/>
                <a:cs typeface="+mn-cs"/>
              </a:rPr>
              <a:t>National product specifications may vary.</a:t>
            </a:r>
          </a:p>
          <a:p>
            <a:pPr>
              <a:spcBef>
                <a:spcPts val="1200"/>
              </a:spcBef>
            </a:pPr>
            <a:r>
              <a:rPr lang="en-US" sz="1200" kern="1200" dirty="0">
                <a:solidFill>
                  <a:schemeClr val="tx1"/>
                </a:solidFill>
                <a:latin typeface="Arial"/>
                <a:ea typeface="MS PGothic" pitchFamily="34" charset="-128"/>
                <a:cs typeface="+mn-cs"/>
              </a:rPr>
              <a:t>These materials are provided by SAP SE or an SAP affiliate company for informational purposes only, without representation or warranty of any kind, and SAP SE or its affiliated companies shall not be liable for errors or omissions with respect to the materials. The only warranties for SAP SE or SAP affiliate company products and </a:t>
            </a:r>
            <a:br>
              <a:rPr lang="en-US" sz="1200" kern="1200" dirty="0">
                <a:solidFill>
                  <a:schemeClr val="tx1"/>
                </a:solidFill>
                <a:latin typeface="Arial"/>
                <a:ea typeface="MS PGothic" pitchFamily="34" charset="-128"/>
                <a:cs typeface="+mn-cs"/>
              </a:rPr>
            </a:br>
            <a:r>
              <a:rPr lang="en-US" sz="1200" kern="1200" dirty="0">
                <a:solidFill>
                  <a:schemeClr val="tx1"/>
                </a:solidFill>
                <a:latin typeface="Arial"/>
                <a:ea typeface="MS PGothic" pitchFamily="34" charset="-128"/>
                <a:cs typeface="+mn-cs"/>
              </a:rPr>
              <a:t>services are those that are set forth in the express warranty statements accompanying such products and services, if any. Nothing herein should be construed as constituting an additional warranty. </a:t>
            </a:r>
          </a:p>
          <a:p>
            <a:pPr>
              <a:spcBef>
                <a:spcPts val="1200"/>
              </a:spcBef>
            </a:pPr>
            <a:r>
              <a:rPr lang="en-US" sz="1200" kern="1200" dirty="0">
                <a:solidFill>
                  <a:schemeClr val="tx1"/>
                </a:solidFill>
                <a:latin typeface="Arial"/>
                <a:ea typeface="MS PGothic" pitchFamily="34" charset="-128"/>
                <a:cs typeface="+mn-cs"/>
              </a:rPr>
              <a:t>In particular, SAP SE or its affiliated companies have no obligation to pursue any course of business outlined in this document or any related presentation, or to develop </a:t>
            </a:r>
            <a:br>
              <a:rPr lang="en-US" sz="1200" kern="1200" dirty="0">
                <a:solidFill>
                  <a:schemeClr val="tx1"/>
                </a:solidFill>
                <a:latin typeface="Arial"/>
                <a:ea typeface="MS PGothic" pitchFamily="34" charset="-128"/>
                <a:cs typeface="+mn-cs"/>
              </a:rPr>
            </a:br>
            <a:r>
              <a:rPr lang="en-US" sz="1200" kern="1200" dirty="0">
                <a:solidFill>
                  <a:schemeClr val="tx1"/>
                </a:solidFill>
                <a:latin typeface="Arial"/>
                <a:ea typeface="MS PGothic" pitchFamily="34" charset="-128"/>
                <a:cs typeface="+mn-cs"/>
              </a:rPr>
              <a:t>or release any functionality mentioned therein. This document, or any related presentation, and SAP SE’s or its affiliated companies’ strategy and possible future developments, products, and/or platform directions and functionality are all subject to change and may be changed by SAP SE or its affiliated companies at any time </a:t>
            </a:r>
            <a:br>
              <a:rPr lang="en-US" sz="1200" kern="1200" dirty="0">
                <a:solidFill>
                  <a:schemeClr val="tx1"/>
                </a:solidFill>
                <a:latin typeface="Arial"/>
                <a:ea typeface="MS PGothic" pitchFamily="34" charset="-128"/>
                <a:cs typeface="+mn-cs"/>
              </a:rPr>
            </a:br>
            <a:r>
              <a:rPr lang="en-US" sz="1200" kern="1200" dirty="0">
                <a:solidFill>
                  <a:schemeClr val="tx1"/>
                </a:solidFill>
                <a:latin typeface="Arial"/>
                <a:ea typeface="MS PGothic" pitchFamily="34" charset="-128"/>
                <a:cs typeface="+mn-cs"/>
              </a:rPr>
              <a:t>for any reason without notice. The information in this document is not a commitment, promise, or legal obligation to deliver any material, code, or functionality. All forward-looking statements are subject to various risks and uncertainties that could cause actual results to differ materially from expectations. Readers are cautioned not to place undue reliance on these forward-looking statements, which speak only as of their dates, and they should not be relied upon in making purchasing decisions.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pyright german">
    <p:bg bwMode="gray">
      <p:bgRef idx="1001">
        <a:schemeClr val="bg1"/>
      </p:bgRef>
    </p:bg>
    <p:spTree>
      <p:nvGrpSpPr>
        <p:cNvPr id="1" name=""/>
        <p:cNvGrpSpPr/>
        <p:nvPr/>
      </p:nvGrpSpPr>
      <p:grpSpPr>
        <a:xfrm>
          <a:off x="0" y="0"/>
          <a:ext cx="0" cy="0"/>
          <a:chOff x="0" y="0"/>
          <a:chExt cx="0" cy="0"/>
        </a:xfrm>
      </p:grpSpPr>
      <p:sp>
        <p:nvSpPr>
          <p:cNvPr id="11" name="TextBox 10"/>
          <p:cNvSpPr txBox="1"/>
          <p:nvPr userDrawn="1"/>
        </p:nvSpPr>
        <p:spPr bwMode="gray">
          <a:xfrm>
            <a:off x="324000" y="324075"/>
            <a:ext cx="11547324" cy="756175"/>
          </a:xfrm>
          <a:prstGeom prst="rect">
            <a:avLst/>
          </a:prstGeom>
        </p:spPr>
        <p:txBody>
          <a:bodyPr vert="horz" lIns="0" tIns="0" rIns="0" bIns="0" rtlCol="0" anchor="ctr" anchorCtr="0">
            <a:noAutofit/>
          </a:bodyPr>
          <a:lstStyle/>
          <a:p>
            <a:pPr marL="0" marR="0" indent="0" algn="l" defTabSz="1088776" rtl="0" eaLnBrk="1" fontAlgn="auto" latinLnBrk="0" hangingPunct="1">
              <a:lnSpc>
                <a:spcPct val="100000"/>
              </a:lnSpc>
              <a:spcBef>
                <a:spcPct val="0"/>
              </a:spcBef>
              <a:spcAft>
                <a:spcPts val="0"/>
              </a:spcAft>
              <a:buClrTx/>
              <a:buSzTx/>
              <a:buFontTx/>
              <a:buNone/>
              <a:tabLst/>
              <a:defRPr/>
            </a:pPr>
            <a:r>
              <a:rPr lang="en-US" sz="2900" b="1" kern="1200" noProof="0" dirty="0">
                <a:solidFill>
                  <a:schemeClr val="accent2"/>
                </a:solidFill>
                <a:latin typeface="+mj-lt"/>
                <a:ea typeface="+mj-ea"/>
                <a:cs typeface="+mj-cs"/>
              </a:rPr>
              <a:t>© 2016 SAP SE </a:t>
            </a:r>
            <a:r>
              <a:rPr lang="en-US" sz="2900" b="1" kern="1200" noProof="0" dirty="0" err="1">
                <a:solidFill>
                  <a:schemeClr val="accent2"/>
                </a:solidFill>
                <a:latin typeface="+mj-lt"/>
                <a:ea typeface="+mj-ea"/>
                <a:cs typeface="+mj-cs"/>
              </a:rPr>
              <a:t>oder</a:t>
            </a:r>
            <a:r>
              <a:rPr lang="en-US" sz="2900" b="1" kern="1200" noProof="0" dirty="0">
                <a:solidFill>
                  <a:schemeClr val="accent2"/>
                </a:solidFill>
                <a:latin typeface="+mj-lt"/>
                <a:ea typeface="+mj-ea"/>
                <a:cs typeface="+mj-cs"/>
              </a:rPr>
              <a:t> </a:t>
            </a:r>
            <a:r>
              <a:rPr lang="en-US" sz="2900" b="1" kern="1200" noProof="0" dirty="0" err="1">
                <a:solidFill>
                  <a:schemeClr val="accent2"/>
                </a:solidFill>
                <a:latin typeface="+mj-lt"/>
                <a:ea typeface="+mj-ea"/>
                <a:cs typeface="+mj-cs"/>
              </a:rPr>
              <a:t>ein</a:t>
            </a:r>
            <a:r>
              <a:rPr lang="en-US" sz="2900" b="1" kern="1200" noProof="0" dirty="0">
                <a:solidFill>
                  <a:schemeClr val="accent2"/>
                </a:solidFill>
                <a:latin typeface="+mj-lt"/>
                <a:ea typeface="+mj-ea"/>
                <a:cs typeface="+mj-cs"/>
              </a:rPr>
              <a:t> SAP-</a:t>
            </a:r>
            <a:r>
              <a:rPr lang="en-US" sz="2900" b="1" kern="1200" noProof="0" dirty="0" err="1">
                <a:solidFill>
                  <a:schemeClr val="accent2"/>
                </a:solidFill>
                <a:latin typeface="+mj-lt"/>
                <a:ea typeface="+mj-ea"/>
                <a:cs typeface="+mj-cs"/>
              </a:rPr>
              <a:t>Konzernunternehmen</a:t>
            </a:r>
            <a:r>
              <a:rPr lang="en-US" sz="2900" b="1" kern="1200" noProof="0" dirty="0">
                <a:solidFill>
                  <a:schemeClr val="accent2"/>
                </a:solidFill>
                <a:latin typeface="+mj-lt"/>
                <a:ea typeface="+mj-ea"/>
                <a:cs typeface="+mj-cs"/>
              </a:rPr>
              <a:t>. </a:t>
            </a:r>
            <a:br>
              <a:rPr lang="en-US" sz="2900" b="1" kern="1200" noProof="0" dirty="0">
                <a:solidFill>
                  <a:schemeClr val="accent2"/>
                </a:solidFill>
                <a:latin typeface="+mj-lt"/>
                <a:ea typeface="+mj-ea"/>
                <a:cs typeface="+mj-cs"/>
              </a:rPr>
            </a:br>
            <a:r>
              <a:rPr lang="en-US" sz="2900" b="1" kern="1200" noProof="0" dirty="0" err="1">
                <a:solidFill>
                  <a:schemeClr val="accent2"/>
                </a:solidFill>
                <a:latin typeface="+mj-lt"/>
                <a:ea typeface="+mj-ea"/>
                <a:cs typeface="+mj-cs"/>
              </a:rPr>
              <a:t>Alle</a:t>
            </a:r>
            <a:r>
              <a:rPr lang="en-US" sz="2900" b="1" kern="1200" noProof="0" dirty="0">
                <a:solidFill>
                  <a:schemeClr val="accent2"/>
                </a:solidFill>
                <a:latin typeface="+mj-lt"/>
                <a:ea typeface="+mj-ea"/>
                <a:cs typeface="+mj-cs"/>
              </a:rPr>
              <a:t> </a:t>
            </a:r>
            <a:r>
              <a:rPr lang="en-US" sz="2900" b="1" kern="1200" noProof="0" dirty="0" err="1">
                <a:solidFill>
                  <a:schemeClr val="accent2"/>
                </a:solidFill>
                <a:latin typeface="+mj-lt"/>
                <a:ea typeface="+mj-ea"/>
                <a:cs typeface="+mj-cs"/>
              </a:rPr>
              <a:t>Rechte</a:t>
            </a:r>
            <a:r>
              <a:rPr lang="en-US" sz="2900" b="1" kern="1200" noProof="0" dirty="0">
                <a:solidFill>
                  <a:schemeClr val="accent2"/>
                </a:solidFill>
                <a:latin typeface="+mj-lt"/>
                <a:ea typeface="+mj-ea"/>
                <a:cs typeface="+mj-cs"/>
              </a:rPr>
              <a:t> </a:t>
            </a:r>
            <a:r>
              <a:rPr lang="en-US" sz="2900" b="1" kern="1200" noProof="0" dirty="0" err="1">
                <a:solidFill>
                  <a:schemeClr val="accent2"/>
                </a:solidFill>
                <a:latin typeface="+mj-lt"/>
                <a:ea typeface="+mj-ea"/>
                <a:cs typeface="+mj-cs"/>
              </a:rPr>
              <a:t>vorbehalten</a:t>
            </a:r>
            <a:r>
              <a:rPr lang="en-US" sz="2900" b="1" kern="1200" noProof="0" dirty="0">
                <a:solidFill>
                  <a:schemeClr val="accent2"/>
                </a:solidFill>
                <a:latin typeface="+mj-lt"/>
                <a:ea typeface="+mj-ea"/>
                <a:cs typeface="+mj-cs"/>
              </a:rPr>
              <a:t>.</a:t>
            </a:r>
          </a:p>
        </p:txBody>
      </p:sp>
      <p:sp>
        <p:nvSpPr>
          <p:cNvPr id="8" name="TextBox 7"/>
          <p:cNvSpPr txBox="1"/>
          <p:nvPr userDrawn="1"/>
        </p:nvSpPr>
        <p:spPr bwMode="gray">
          <a:xfrm>
            <a:off x="323999" y="1692000"/>
            <a:ext cx="11547325" cy="4278094"/>
          </a:xfrm>
          <a:prstGeom prst="rect">
            <a:avLst/>
          </a:prstGeom>
          <a:noFill/>
        </p:spPr>
        <p:txBody>
          <a:bodyPr wrap="square" lIns="0" tIns="0" rIns="0" bIns="0" rtlCol="0">
            <a:spAutoFit/>
          </a:bodyPr>
          <a:lstStyle/>
          <a:p>
            <a:r>
              <a:rPr lang="de-DE" sz="12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a:t>
            </a:r>
            <a:r>
              <a:rPr lang="en-US" sz="1200" kern="1200" dirty="0">
                <a:solidFill>
                  <a:schemeClr val="tx1"/>
                </a:solidFill>
                <a:latin typeface="Arial"/>
                <a:ea typeface="MS PGothic" pitchFamily="34" charset="-128"/>
                <a:cs typeface="+mn-cs"/>
              </a:rPr>
              <a:t>SAP SE </a:t>
            </a:r>
            <a:r>
              <a:rPr lang="de-DE" sz="1200" kern="1200" noProof="0" dirty="0">
                <a:solidFill>
                  <a:schemeClr val="tx1"/>
                </a:solidFill>
                <a:effectLst/>
                <a:latin typeface="Arial"/>
                <a:ea typeface="+mn-ea"/>
                <a:cs typeface="+mn-cs"/>
              </a:rPr>
              <a:t>oder ein SAP-Konzernunternehmen nicht gestattet.</a:t>
            </a:r>
          </a:p>
          <a:p>
            <a:pPr>
              <a:spcBef>
                <a:spcPts val="1200"/>
              </a:spcBef>
            </a:pPr>
            <a:r>
              <a:rPr lang="de-DE" sz="12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a:t>
            </a:r>
            <a:br>
              <a:rPr lang="de-DE" sz="1200" kern="1200" noProof="0" dirty="0">
                <a:solidFill>
                  <a:schemeClr val="tx1"/>
                </a:solidFill>
                <a:effectLst/>
                <a:latin typeface="Arial"/>
                <a:ea typeface="+mn-ea"/>
                <a:cs typeface="+mn-cs"/>
              </a:rPr>
            </a:br>
            <a:r>
              <a:rPr lang="en-US" sz="1200" kern="1200" dirty="0">
                <a:solidFill>
                  <a:schemeClr val="tx1"/>
                </a:solidFill>
                <a:latin typeface="Arial"/>
                <a:ea typeface="MS PGothic" pitchFamily="34" charset="-128"/>
                <a:cs typeface="+mn-cs"/>
              </a:rPr>
              <a:t>SAP SE </a:t>
            </a:r>
            <a:r>
              <a:rPr lang="de-DE" sz="1200" kern="1200" noProof="0" dirty="0">
                <a:solidFill>
                  <a:schemeClr val="tx1"/>
                </a:solidFill>
                <a:effectLst/>
                <a:latin typeface="Arial"/>
                <a:ea typeface="+mn-ea"/>
                <a:cs typeface="+mn-cs"/>
              </a:rPr>
              <a:t>(oder von einem SAP-Konzernunternehmen) in Deutschland und verschiedenen anderen Ländern weltweit.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Weitere Hinweise und Informationen zum Markenrecht finden Sie unter </a:t>
            </a:r>
            <a:r>
              <a:rPr lang="de-DE" sz="1200" kern="1200" noProof="0" dirty="0">
                <a:solidFill>
                  <a:schemeClr val="tx1"/>
                </a:solidFill>
                <a:effectLst/>
                <a:latin typeface="Arial"/>
                <a:ea typeface="+mn-ea"/>
                <a:cs typeface="+mn-cs"/>
                <a:hlinkClick r:id="rId2"/>
              </a:rPr>
              <a:t>http://global.sap.com/corporate-de/legal/copyright/index.epx</a:t>
            </a:r>
            <a:r>
              <a:rPr lang="de-DE" sz="1200" kern="1200" noProof="0" dirty="0">
                <a:solidFill>
                  <a:schemeClr val="tx1"/>
                </a:solidFill>
                <a:effectLst/>
                <a:latin typeface="Arial"/>
                <a:ea typeface="+mn-ea"/>
                <a:cs typeface="+mn-cs"/>
              </a:rPr>
              <a:t>.</a:t>
            </a:r>
          </a:p>
          <a:p>
            <a:pPr>
              <a:spcBef>
                <a:spcPts val="1200"/>
              </a:spcBef>
            </a:pPr>
            <a:r>
              <a:rPr lang="de-DE" sz="1200" kern="1200" noProof="0" dirty="0">
                <a:solidFill>
                  <a:schemeClr val="tx1"/>
                </a:solidFill>
                <a:effectLst/>
                <a:latin typeface="Arial"/>
                <a:ea typeface="+mn-ea"/>
                <a:cs typeface="+mn-cs"/>
              </a:rPr>
              <a:t>Die von </a:t>
            </a:r>
            <a:r>
              <a:rPr lang="en-US" sz="1200" kern="1200" dirty="0">
                <a:solidFill>
                  <a:schemeClr val="tx1"/>
                </a:solidFill>
                <a:latin typeface="Arial"/>
                <a:ea typeface="MS PGothic" pitchFamily="34" charset="-128"/>
                <a:cs typeface="+mn-cs"/>
              </a:rPr>
              <a:t>SAP SE </a:t>
            </a:r>
            <a:r>
              <a:rPr lang="de-DE" sz="1200" kern="1200" noProof="0" dirty="0">
                <a:solidFill>
                  <a:schemeClr val="tx1"/>
                </a:solidFill>
                <a:effectLst/>
                <a:latin typeface="Arial"/>
                <a:ea typeface="+mn-ea"/>
                <a:cs typeface="+mn-cs"/>
              </a:rPr>
              <a:t>oder deren Vertriebsfirmen angebotenen Softwareprodukte können Softwarekomponenten auch anderer Softwarehersteller enthalten.</a:t>
            </a:r>
          </a:p>
          <a:p>
            <a:pPr>
              <a:spcBef>
                <a:spcPts val="1200"/>
              </a:spcBef>
            </a:pPr>
            <a:r>
              <a:rPr lang="de-DE" sz="1200" kern="1200" noProof="0" dirty="0">
                <a:solidFill>
                  <a:schemeClr val="tx1"/>
                </a:solidFill>
                <a:effectLst/>
                <a:latin typeface="Arial"/>
                <a:ea typeface="+mn-ea"/>
                <a:cs typeface="+mn-cs"/>
              </a:rPr>
              <a:t>Produkte können länderspezifische Unterschiede aufweisen.</a:t>
            </a:r>
          </a:p>
          <a:p>
            <a:pPr>
              <a:spcBef>
                <a:spcPts val="1200"/>
              </a:spcBef>
            </a:pPr>
            <a:r>
              <a:rPr lang="de-DE" sz="1200" kern="1200" noProof="0" dirty="0">
                <a:solidFill>
                  <a:schemeClr val="tx1"/>
                </a:solidFill>
                <a:effectLst/>
                <a:latin typeface="Arial"/>
                <a:ea typeface="+mn-ea"/>
                <a:cs typeface="+mn-cs"/>
              </a:rPr>
              <a:t>Die vorliegenden Unterlagen werden von der </a:t>
            </a:r>
            <a:r>
              <a:rPr lang="en-US" sz="1200" kern="1200" dirty="0">
                <a:solidFill>
                  <a:schemeClr val="tx1"/>
                </a:solidFill>
                <a:latin typeface="Arial"/>
                <a:ea typeface="MS PGothic" pitchFamily="34" charset="-128"/>
                <a:cs typeface="+mn-cs"/>
              </a:rPr>
              <a:t>SAP SE </a:t>
            </a:r>
            <a:r>
              <a:rPr lang="de-DE" sz="1200" kern="1200" noProof="0" dirty="0">
                <a:solidFill>
                  <a:schemeClr val="tx1"/>
                </a:solidFill>
                <a:effectLst/>
                <a:latin typeface="Arial"/>
                <a:ea typeface="+mn-ea"/>
                <a:cs typeface="+mn-cs"/>
              </a:rPr>
              <a:t>oder einem SAP-Konzernunternehmen bereitgestellt und dienen ausschließlich zu Informationszwecken.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MS PGothic" pitchFamily="34" charset="-128"/>
                <a:cs typeface="+mn-cs"/>
              </a:rPr>
              <a:t>SAP SE </a:t>
            </a:r>
            <a:r>
              <a:rPr lang="de-DE" sz="1200" kern="1200" noProof="0" dirty="0">
                <a:solidFill>
                  <a:schemeClr val="tx1"/>
                </a:solidFill>
                <a:effectLst/>
                <a:latin typeface="Arial"/>
                <a:ea typeface="+mn-ea"/>
                <a:cs typeface="+mn-cs"/>
              </a:rPr>
              <a:t>oder ihre Konzernunternehmen übernehmen keinerlei Haftung oder Gewährleistung für Fehler oder Unvollständigkeiten in </a:t>
            </a:r>
            <a:r>
              <a:rPr lang="de-DE" sz="1200" kern="1200" baseline="0" noProof="0" dirty="0">
                <a:solidFill>
                  <a:schemeClr val="tx1"/>
                </a:solidFill>
                <a:effectLst/>
                <a:latin typeface="Arial"/>
                <a:ea typeface="+mn-ea"/>
                <a:cs typeface="+mn-cs"/>
              </a:rPr>
              <a:t> </a:t>
            </a:r>
            <a:r>
              <a:rPr lang="de-DE" sz="1200" kern="1200" noProof="0" dirty="0">
                <a:solidFill>
                  <a:schemeClr val="tx1"/>
                </a:solidFill>
                <a:effectLst/>
                <a:latin typeface="Arial"/>
                <a:ea typeface="+mn-ea"/>
                <a:cs typeface="+mn-cs"/>
              </a:rPr>
              <a:t>dieser Publikation.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a:t>
            </a:r>
            <a:r>
              <a:rPr lang="en-US" sz="1200" kern="1200" dirty="0">
                <a:solidFill>
                  <a:schemeClr val="tx1"/>
                </a:solidFill>
                <a:latin typeface="Arial"/>
                <a:ea typeface="MS PGothic" pitchFamily="34" charset="-128"/>
                <a:cs typeface="+mn-cs"/>
              </a:rPr>
              <a:t>SAP SE </a:t>
            </a:r>
            <a:r>
              <a:rPr lang="de-DE" sz="1200" kern="1200" noProof="0" dirty="0">
                <a:solidFill>
                  <a:schemeClr val="tx1"/>
                </a:solidFill>
                <a:effectLst/>
                <a:latin typeface="Arial"/>
                <a:ea typeface="+mn-ea"/>
                <a:cs typeface="+mn-cs"/>
              </a:rPr>
              <a:t>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1200"/>
              </a:spcBef>
            </a:pPr>
            <a:r>
              <a:rPr lang="de-DE" sz="1200" kern="1200" noProof="0" dirty="0">
                <a:solidFill>
                  <a:schemeClr val="tx1"/>
                </a:solidFill>
                <a:effectLst/>
                <a:latin typeface="Arial"/>
                <a:ea typeface="+mn-ea"/>
                <a:cs typeface="+mn-cs"/>
              </a:rPr>
              <a:t>Insbesondere sind die </a:t>
            </a:r>
            <a:r>
              <a:rPr lang="en-US" sz="1200" kern="1200" dirty="0">
                <a:solidFill>
                  <a:schemeClr val="tx1"/>
                </a:solidFill>
                <a:latin typeface="Arial"/>
                <a:ea typeface="MS PGothic" pitchFamily="34" charset="-128"/>
                <a:cs typeface="+mn-cs"/>
              </a:rPr>
              <a:t>SAP SE </a:t>
            </a:r>
            <a:r>
              <a:rPr lang="de-DE" sz="1200" kern="1200" noProof="0" dirty="0">
                <a:solidFill>
                  <a:schemeClr val="tx1"/>
                </a:solidFill>
                <a:effectLst/>
                <a:latin typeface="Arial"/>
                <a:ea typeface="+mn-ea"/>
                <a:cs typeface="+mn-cs"/>
              </a:rPr>
              <a:t>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Strategie und etwaige künftige Entwicklungen, Produkte und/oder Plattformen der </a:t>
            </a:r>
            <a:r>
              <a:rPr lang="en-US" sz="1200" kern="1200" dirty="0">
                <a:solidFill>
                  <a:schemeClr val="tx1"/>
                </a:solidFill>
                <a:latin typeface="Arial"/>
                <a:ea typeface="MS PGothic" pitchFamily="34" charset="-128"/>
                <a:cs typeface="+mn-cs"/>
              </a:rPr>
              <a:t>SAP SE </a:t>
            </a:r>
            <a:r>
              <a:rPr lang="de-DE" sz="1200" kern="1200" noProof="0" dirty="0">
                <a:solidFill>
                  <a:schemeClr val="tx1"/>
                </a:solidFill>
                <a:effectLst/>
                <a:latin typeface="Arial"/>
                <a:ea typeface="+mn-ea"/>
                <a:cs typeface="+mn-cs"/>
              </a:rPr>
              <a:t>oder ihrer Konzernunternehmen können von der </a:t>
            </a:r>
            <a:r>
              <a:rPr lang="en-US" sz="1200" kern="1200" dirty="0">
                <a:solidFill>
                  <a:schemeClr val="tx1"/>
                </a:solidFill>
                <a:latin typeface="Arial"/>
                <a:ea typeface="MS PGothic" pitchFamily="34" charset="-128"/>
                <a:cs typeface="+mn-cs"/>
              </a:rPr>
              <a:t>SAP SE </a:t>
            </a:r>
            <a:r>
              <a:rPr lang="de-DE" sz="1200" kern="1200" noProof="0" dirty="0">
                <a:solidFill>
                  <a:schemeClr val="tx1"/>
                </a:solidFill>
                <a:effectLst/>
                <a:latin typeface="Arial"/>
                <a:ea typeface="+mn-ea"/>
                <a:cs typeface="+mn-cs"/>
              </a:rPr>
              <a:t>oder ihren Konzernunternehmen jederzeit und ohne Angabe von Gründen unangekündigt geändert werden. </a:t>
            </a:r>
            <a:br>
              <a:rPr lang="de-DE" sz="1200" kern="1200" noProof="0" dirty="0">
                <a:solidFill>
                  <a:schemeClr val="tx1"/>
                </a:solidFill>
                <a:effectLst/>
                <a:latin typeface="Arial"/>
                <a:ea typeface="+mn-ea"/>
                <a:cs typeface="+mn-cs"/>
              </a:rPr>
            </a:br>
            <a:r>
              <a:rPr lang="de-DE" sz="1200" kern="1200" noProof="0" dirty="0">
                <a:solidFill>
                  <a:schemeClr val="tx1"/>
                </a:solidFill>
                <a:effectLst/>
                <a:latin typeface="Arial"/>
                <a:ea typeface="+mn-ea"/>
                <a:cs typeface="+mn-cs"/>
              </a:rPr>
              <a:t>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Die vorausschauenden Aussagen geben die Sicht zu dem Zeitpunkt wieder, zu dem sie getätigt wurden. Dem Leser wird empfohlen, diesen Aussagen kein übertriebenes Vertrauen zu schenken und sich bei Kaufentscheidungen nicht auf sie zu stützen.</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shor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99" y="324075"/>
            <a:ext cx="11547325" cy="923330"/>
          </a:xfrm>
        </p:spPr>
        <p:txBody>
          <a:bodyPr anchor="t" anchorCtr="0">
            <a:noAutofit/>
          </a:bodyPr>
          <a:lstStyle>
            <a:lvl1pPr>
              <a:defRPr sz="6000">
                <a:solidFill>
                  <a:schemeClr val="tx1"/>
                </a:solidFill>
              </a:defRPr>
            </a:lvl1pPr>
          </a:lstStyle>
          <a:p>
            <a:r>
              <a:rPr lang="en-US" dirty="0"/>
              <a:t>Short Presentation Title</a:t>
            </a:r>
          </a:p>
        </p:txBody>
      </p:sp>
      <p:sp>
        <p:nvSpPr>
          <p:cNvPr id="6" name="Subtitle 2"/>
          <p:cNvSpPr>
            <a:spLocks noGrp="1"/>
          </p:cNvSpPr>
          <p:nvPr>
            <p:ph type="subTitle" idx="1" hasCustomPrompt="1"/>
          </p:nvPr>
        </p:nvSpPr>
        <p:spPr bwMode="gray">
          <a:xfrm>
            <a:off x="324000"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a:t>Speaker’s Name/Department (delete if not needed)</a:t>
            </a:r>
            <a:br>
              <a:rPr lang="en-US" dirty="0"/>
            </a:br>
            <a:r>
              <a:rPr lang="en-US" dirty="0"/>
              <a:t>Month 00, 2015</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two lines">
    <p:bg>
      <p:bgRef idx="1001">
        <a:schemeClr val="bg1"/>
      </p:bgRef>
    </p:bg>
    <p:spTree>
      <p:nvGrpSpPr>
        <p:cNvPr id="1" name=""/>
        <p:cNvGrpSpPr/>
        <p:nvPr/>
      </p:nvGrpSpPr>
      <p:grpSpPr>
        <a:xfrm>
          <a:off x="0" y="0"/>
          <a:ext cx="0" cy="0"/>
          <a:chOff x="0" y="0"/>
          <a:chExt cx="0" cy="0"/>
        </a:xfrm>
      </p:grpSpPr>
      <p:sp>
        <p:nvSpPr>
          <p:cNvPr id="6" name="Subtitle 2"/>
          <p:cNvSpPr>
            <a:spLocks noGrp="1"/>
          </p:cNvSpPr>
          <p:nvPr>
            <p:ph type="subTitle" idx="1" hasCustomPrompt="1"/>
          </p:nvPr>
        </p:nvSpPr>
        <p:spPr bwMode="gray">
          <a:xfrm>
            <a:off x="324000" y="1500218"/>
            <a:ext cx="11257200" cy="584775"/>
          </a:xfrm>
        </p:spPr>
        <p:txBody>
          <a:bodyPr anchor="t" anchorCtr="0">
            <a:noAutofit/>
          </a:bodyPr>
          <a:lstStyle>
            <a:lvl1pPr marL="0" marR="0" indent="0" algn="l" defTabSz="1088776" rtl="0" eaLnBrk="1" fontAlgn="auto" latinLnBrk="0" hangingPunct="1">
              <a:lnSpc>
                <a:spcPct val="100000"/>
              </a:lnSpc>
              <a:spcBef>
                <a:spcPts val="0"/>
              </a:spcBef>
              <a:spcAft>
                <a:spcPts val="0"/>
              </a:spcAft>
              <a:buClr>
                <a:schemeClr val="accent1"/>
              </a:buClr>
              <a:buSzPct val="80000"/>
              <a:buFontTx/>
              <a:buNone/>
              <a:tabLst/>
              <a:defRPr sz="2000" b="0">
                <a:solidFill>
                  <a:sysClr val="windowText" lastClr="000000"/>
                </a:solidFill>
              </a:defRPr>
            </a:lvl1pPr>
            <a:lvl2pPr marL="544388" indent="0" algn="ctr">
              <a:buNone/>
              <a:defRPr>
                <a:solidFill>
                  <a:schemeClr val="tx1">
                    <a:tint val="75000"/>
                  </a:schemeClr>
                </a:solidFill>
              </a:defRPr>
            </a:lvl2pPr>
            <a:lvl3pPr marL="1088776" indent="0" algn="ctr">
              <a:buNone/>
              <a:defRPr>
                <a:solidFill>
                  <a:schemeClr val="tx1">
                    <a:tint val="75000"/>
                  </a:schemeClr>
                </a:solidFill>
              </a:defRPr>
            </a:lvl3pPr>
            <a:lvl4pPr marL="1633164" indent="0" algn="ctr">
              <a:buNone/>
              <a:defRPr>
                <a:solidFill>
                  <a:schemeClr val="tx1">
                    <a:tint val="75000"/>
                  </a:schemeClr>
                </a:solidFill>
              </a:defRPr>
            </a:lvl4pPr>
            <a:lvl5pPr marL="2177552" indent="0" algn="ctr">
              <a:buNone/>
              <a:defRPr>
                <a:solidFill>
                  <a:schemeClr val="tx1">
                    <a:tint val="75000"/>
                  </a:schemeClr>
                </a:solidFill>
              </a:defRPr>
            </a:lvl5pPr>
            <a:lvl6pPr marL="2721940" indent="0" algn="ctr">
              <a:buNone/>
              <a:defRPr>
                <a:solidFill>
                  <a:schemeClr val="tx1">
                    <a:tint val="75000"/>
                  </a:schemeClr>
                </a:solidFill>
              </a:defRPr>
            </a:lvl6pPr>
            <a:lvl7pPr marL="3266328" indent="0" algn="ctr">
              <a:buNone/>
              <a:defRPr>
                <a:solidFill>
                  <a:schemeClr val="tx1">
                    <a:tint val="75000"/>
                  </a:schemeClr>
                </a:solidFill>
              </a:defRPr>
            </a:lvl7pPr>
            <a:lvl8pPr marL="3810716" indent="0" algn="ctr">
              <a:buNone/>
              <a:defRPr>
                <a:solidFill>
                  <a:schemeClr val="tx1">
                    <a:tint val="75000"/>
                  </a:schemeClr>
                </a:solidFill>
              </a:defRPr>
            </a:lvl8pPr>
            <a:lvl9pPr marL="4355104" indent="0" algn="ctr">
              <a:buNone/>
              <a:defRPr>
                <a:solidFill>
                  <a:schemeClr val="tx1">
                    <a:tint val="75000"/>
                  </a:schemeClr>
                </a:solidFill>
              </a:defRPr>
            </a:lvl9pPr>
          </a:lstStyle>
          <a:p>
            <a:r>
              <a:rPr lang="en-US" dirty="0"/>
              <a:t>Speaker’s Name/Department (delete if not needed)</a:t>
            </a:r>
            <a:br>
              <a:rPr lang="en-US" dirty="0"/>
            </a:br>
            <a:r>
              <a:rPr lang="en-US" dirty="0"/>
              <a:t>Month 00, 2015</a:t>
            </a:r>
          </a:p>
        </p:txBody>
      </p:sp>
      <p:sp>
        <p:nvSpPr>
          <p:cNvPr id="9" name="Title 1"/>
          <p:cNvSpPr>
            <a:spLocks noGrp="1"/>
          </p:cNvSpPr>
          <p:nvPr>
            <p:ph type="ctrTitle" hasCustomPrompt="1"/>
          </p:nvPr>
        </p:nvSpPr>
        <p:spPr bwMode="gray">
          <a:xfrm>
            <a:off x="323999" y="324075"/>
            <a:ext cx="11547325" cy="1107996"/>
          </a:xfrm>
        </p:spPr>
        <p:txBody>
          <a:bodyPr anchor="t" anchorCtr="0">
            <a:noAutofit/>
          </a:bodyPr>
          <a:lstStyle>
            <a:lvl1pPr>
              <a:defRPr sz="3600">
                <a:solidFill>
                  <a:sysClr val="windowText" lastClr="000000"/>
                </a:solidFill>
                <a:latin typeface="+mj-lt"/>
              </a:defRPr>
            </a:lvl1pPr>
          </a:lstStyle>
          <a:p>
            <a:r>
              <a:rPr lang="en-US" sz="3600" dirty="0"/>
              <a:t>Alternate Presentation Title</a:t>
            </a:r>
            <a:br>
              <a:rPr lang="en-US" sz="3600" dirty="0"/>
            </a:br>
            <a:r>
              <a:rPr lang="en-US" sz="3600" dirty="0"/>
              <a:t>Breaks to Two Lines</a:t>
            </a:r>
            <a:endParaRPr lang="en-US" dirty="0"/>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5" name="Rectangle 4"/>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bwMode="gray">
      <p:bgRef idx="1001">
        <a:schemeClr val="bg1"/>
      </p:bgRef>
    </p:bg>
    <p:spTree>
      <p:nvGrpSpPr>
        <p:cNvPr id="1" name=""/>
        <p:cNvGrpSpPr/>
        <p:nvPr/>
      </p:nvGrpSpPr>
      <p:grpSpPr>
        <a:xfrm>
          <a:off x="0" y="0"/>
          <a:ext cx="0" cy="0"/>
          <a:chOff x="0" y="0"/>
          <a:chExt cx="0" cy="0"/>
        </a:xfrm>
      </p:grpSpPr>
      <p:sp>
        <p:nvSpPr>
          <p:cNvPr id="9" name="Rectangle 8"/>
          <p:cNvSpPr/>
          <p:nvPr userDrawn="1"/>
        </p:nvSpPr>
        <p:spPr bwMode="gray">
          <a:xfrm>
            <a:off x="324000" y="0"/>
            <a:ext cx="11545200" cy="2296057"/>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a:t>Divider page</a:t>
            </a: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a:t>Subtitle if needed</a:t>
            </a:r>
          </a:p>
        </p:txBody>
      </p:sp>
      <p:pic>
        <p:nvPicPr>
          <p:cNvPr id="6" name="Picture 5"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picture">
    <p:bg bwMode="gray">
      <p:bgRef idx="1001">
        <a:schemeClr val="bg1"/>
      </p:bgRef>
    </p:bg>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324000" y="162038"/>
            <a:ext cx="11545200" cy="2135294"/>
          </a:xfrm>
          <a:solidFill>
            <a:schemeClr val="bg1">
              <a:lumMod val="95000"/>
            </a:schemeClr>
          </a:solidFill>
        </p:spPr>
        <p:txBody>
          <a:bodyPr tIns="600113" anchor="t" anchorCtr="0"/>
          <a:lstStyle>
            <a:lvl1pPr algn="ctr">
              <a:defRPr b="0"/>
            </a:lvl1pPr>
          </a:lstStyle>
          <a:p>
            <a:r>
              <a:rPr lang="en-US"/>
              <a:t>Click icon to add picture</a:t>
            </a:r>
            <a:endParaRPr lang="en-US" dirty="0"/>
          </a:p>
        </p:txBody>
      </p:sp>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a:t>Divider page</a:t>
            </a:r>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3507212"/>
            <a:ext cx="11545200" cy="620857"/>
          </a:xfrm>
        </p:spPr>
        <p:txBody>
          <a:bodyPr/>
          <a:lstStyle>
            <a:lvl1pPr>
              <a:spcBef>
                <a:spcPts val="1429"/>
              </a:spcBef>
              <a:defRPr sz="1900" b="0"/>
            </a:lvl1pPr>
          </a:lstStyle>
          <a:p>
            <a:r>
              <a:rPr lang="en-US" dirty="0"/>
              <a:t>Subtitle if needed</a:t>
            </a:r>
          </a:p>
        </p:txBody>
      </p:sp>
      <p:pic>
        <p:nvPicPr>
          <p:cNvPr id="7" name="Picture 6"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act / Thank You">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bwMode="gray">
          <a:xfrm>
            <a:off x="324000" y="2444966"/>
            <a:ext cx="11545200" cy="923330"/>
          </a:xfrm>
        </p:spPr>
        <p:txBody>
          <a:bodyPr anchor="t" anchorCtr="0">
            <a:noAutofit/>
          </a:bodyPr>
          <a:lstStyle>
            <a:lvl1pPr>
              <a:defRPr sz="6000">
                <a:solidFill>
                  <a:schemeClr val="tx1"/>
                </a:solidFill>
                <a:latin typeface="+mj-lt"/>
              </a:defRPr>
            </a:lvl1pPr>
          </a:lstStyle>
          <a:p>
            <a:r>
              <a:rPr lang="en-US" dirty="0"/>
              <a:t>Thank you</a:t>
            </a:r>
          </a:p>
        </p:txBody>
      </p:sp>
      <p:sp>
        <p:nvSpPr>
          <p:cNvPr id="12" name="Rectangle 11"/>
          <p:cNvSpPr/>
          <p:nvPr userDrawn="1"/>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93" name="Text Placeholder 92"/>
          <p:cNvSpPr>
            <a:spLocks noGrp="1"/>
          </p:cNvSpPr>
          <p:nvPr>
            <p:ph type="body" sz="quarter" idx="10" hasCustomPrompt="1"/>
          </p:nvPr>
        </p:nvSpPr>
        <p:spPr>
          <a:xfrm>
            <a:off x="324000" y="4236462"/>
            <a:ext cx="11545200" cy="1846659"/>
          </a:xfrm>
        </p:spPr>
        <p:txBody>
          <a:bodyPr anchor="b" anchorCtr="0">
            <a:noAutofit/>
          </a:bodyPr>
          <a:lstStyle>
            <a:lvl1pPr>
              <a:spcBef>
                <a:spcPts val="0"/>
              </a:spcBef>
              <a:defRPr sz="2000" b="0"/>
            </a:lvl1pPr>
          </a:lstStyle>
          <a:p>
            <a:r>
              <a:rPr lang="en-US" dirty="0"/>
              <a:t>Contact information:</a:t>
            </a:r>
          </a:p>
          <a:p>
            <a:endParaRPr lang="en-US" dirty="0"/>
          </a:p>
          <a:p>
            <a:r>
              <a:rPr lang="en-US" dirty="0"/>
              <a:t>F name MI. L name</a:t>
            </a:r>
          </a:p>
          <a:p>
            <a:r>
              <a:rPr lang="en-US" dirty="0"/>
              <a:t>Title</a:t>
            </a:r>
          </a:p>
          <a:p>
            <a:r>
              <a:rPr lang="en-US" dirty="0"/>
              <a:t>Address</a:t>
            </a:r>
          </a:p>
          <a:p>
            <a:r>
              <a:rPr lang="en-US" dirty="0"/>
              <a:t>Phone number</a:t>
            </a:r>
          </a:p>
        </p:txBody>
      </p:sp>
      <p:pic>
        <p:nvPicPr>
          <p:cNvPr id="175" name="Picture 174" descr="SAP_grad_R_pref.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4000" y="478741"/>
            <a:ext cx="1826494" cy="907200"/>
          </a:xfrm>
          <a:prstGeom prst="rect">
            <a:avLst/>
          </a:prstGeom>
          <a:noFill/>
          <a:ln>
            <a:noFill/>
          </a:ln>
        </p:spPr>
      </p:pic>
      <p:sp>
        <p:nvSpPr>
          <p:cNvPr id="6" name="TextBox 5"/>
          <p:cNvSpPr txBox="1"/>
          <p:nvPr userDrawn="1"/>
        </p:nvSpPr>
        <p:spPr bwMode="black">
          <a:xfrm>
            <a:off x="324000" y="6622344"/>
            <a:ext cx="3648435" cy="153888"/>
          </a:xfrm>
          <a:prstGeom prst="rect">
            <a:avLst/>
          </a:prstGeom>
          <a:noFill/>
        </p:spPr>
        <p:txBody>
          <a:bodyPr wrap="none" lIns="0" tIns="0" rIns="0" bIns="0" rtlCol="0">
            <a:spAutoFit/>
          </a:bodyPr>
          <a:lstStyle/>
          <a:p>
            <a:pPr marL="133200" indent="-133200" algn="l">
              <a:buClr>
                <a:schemeClr val="tx1"/>
              </a:buClr>
              <a:buFont typeface="Arial" pitchFamily="34" charset="0"/>
              <a:buChar char="©"/>
              <a:tabLst/>
            </a:pPr>
            <a:r>
              <a:rPr lang="en-US" sz="1000" noProof="0" dirty="0">
                <a:solidFill>
                  <a:schemeClr val="tx1"/>
                </a:solidFill>
              </a:rPr>
              <a:t>2016 SAP SE or an SAP affiliate company. All rights reserved.</a:t>
            </a:r>
          </a:p>
        </p:txBody>
      </p:sp>
    </p:spTree>
  </p:cSld>
  <p:clrMapOvr>
    <a:overrideClrMapping bg1="lt1" tx1="dk1" bg2="lt2" tx2="dk2" accent1="accent1" accent2="accent2" accent3="accent3" accent4="accent4" accent5="accent5" accent6="accent6" hlink="hlink" folHlink="folHlink"/>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&lt;Agenda&gt;</a:t>
            </a:r>
          </a:p>
        </p:txBody>
      </p:sp>
      <p:sp>
        <p:nvSpPr>
          <p:cNvPr id="4" name="Text Placeholder 3"/>
          <p:cNvSpPr>
            <a:spLocks noGrp="1"/>
          </p:cNvSpPr>
          <p:nvPr>
            <p:ph type="body" sz="quarter" idx="10" hasCustomPrompt="1"/>
          </p:nvPr>
        </p:nvSpPr>
        <p:spPr>
          <a:xfrm>
            <a:off x="324000" y="1692392"/>
            <a:ext cx="11545200" cy="3832705"/>
          </a:xfrm>
        </p:spPr>
        <p:txBody>
          <a:bodyPr>
            <a:noAutofit/>
          </a:bodyPr>
          <a:lstStyle>
            <a:lvl1pPr marL="0" marR="0" indent="0" algn="l" defTabSz="1088776" rtl="0" eaLnBrk="1" fontAlgn="auto" latinLnBrk="0" hangingPunct="1">
              <a:lnSpc>
                <a:spcPct val="100000"/>
              </a:lnSpc>
              <a:spcBef>
                <a:spcPts val="1200"/>
              </a:spcBef>
              <a:spcAft>
                <a:spcPts val="0"/>
              </a:spcAft>
              <a:buClr>
                <a:schemeClr val="accent1"/>
              </a:buClr>
              <a:buSzPct val="80000"/>
              <a:buFontTx/>
              <a:buNone/>
              <a:tabLst/>
              <a:defRPr sz="2000" b="0"/>
            </a:lvl1pPr>
            <a:lvl2pPr marL="180000" marR="0" indent="-180000" algn="l" defTabSz="1088776" rtl="0" eaLnBrk="1" fontAlgn="auto" latinLnBrk="0" hangingPunct="1">
              <a:lnSpc>
                <a:spcPct val="100000"/>
              </a:lnSpc>
              <a:spcBef>
                <a:spcPts val="600"/>
              </a:spcBef>
              <a:spcAft>
                <a:spcPts val="0"/>
              </a:spcAft>
              <a:buClr>
                <a:schemeClr val="accent1"/>
              </a:buClr>
              <a:buSzPct val="100000"/>
              <a:buFont typeface="Wingdings" pitchFamily="2" charset="2"/>
              <a:buChar char=""/>
              <a:tabLst/>
              <a:defRPr sz="1800"/>
            </a:lvl2pPr>
            <a:lvl3pPr marL="360000" marR="0" indent="-179388" algn="l" defTabSz="1088776" rtl="0" eaLnBrk="1" fontAlgn="auto" latinLnBrk="0" hangingPunct="1">
              <a:lnSpc>
                <a:spcPct val="100000"/>
              </a:lnSpc>
              <a:spcBef>
                <a:spcPts val="400"/>
              </a:spcBef>
              <a:spcAft>
                <a:spcPts val="0"/>
              </a:spcAft>
              <a:buClr>
                <a:schemeClr val="accent2"/>
              </a:buClr>
              <a:buSzPct val="100000"/>
              <a:buFont typeface="Arial" pitchFamily="34" charset="0"/>
              <a:buChar char="–"/>
              <a:tabLst/>
              <a:defRPr sz="1800" baseline="0"/>
            </a:lvl3pPr>
            <a:lvl4pPr marL="540000" marR="0" indent="-180000" algn="l" defTabSz="1088776" rtl="0" eaLnBrk="1" fontAlgn="auto" latinLnBrk="0" hangingPunct="1">
              <a:lnSpc>
                <a:spcPct val="100000"/>
              </a:lnSpc>
              <a:spcBef>
                <a:spcPts val="250"/>
              </a:spcBef>
              <a:spcAft>
                <a:spcPts val="0"/>
              </a:spcAft>
              <a:buClr>
                <a:schemeClr val="accent2"/>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a:p>
            <a:pPr lvl="2"/>
            <a:r>
              <a:rPr lang="en-US" dirty="0"/>
              <a:t>Third Level</a:t>
            </a:r>
          </a:p>
          <a:p>
            <a:pPr lvl="3"/>
            <a:r>
              <a:rPr lang="en-US" dirty="0"/>
              <a:t>Fourth Level</a:t>
            </a:r>
          </a:p>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bwMode="gray">
          <a:xfrm>
            <a:off x="324000" y="324075"/>
            <a:ext cx="11545200" cy="756175"/>
          </a:xfrm>
          <a:prstGeom prst="rect">
            <a:avLst/>
          </a:prstGeom>
        </p:spPr>
        <p:txBody>
          <a:bodyPr vert="horz" lIns="0" tIns="0" rIns="0" bIns="0" rtlCol="0" anchor="ctr" anchorCtr="0">
            <a:noAutofit/>
          </a:bodyPr>
          <a:lstStyle/>
          <a:p>
            <a:r>
              <a:rPr lang="en-US" noProof="0" dirty="0"/>
              <a:t>Insert page title</a:t>
            </a:r>
          </a:p>
        </p:txBody>
      </p:sp>
      <p:sp>
        <p:nvSpPr>
          <p:cNvPr id="3" name="Text Placeholder 2"/>
          <p:cNvSpPr>
            <a:spLocks noGrp="1"/>
          </p:cNvSpPr>
          <p:nvPr>
            <p:ph type="body" idx="1"/>
          </p:nvPr>
        </p:nvSpPr>
        <p:spPr bwMode="gray">
          <a:xfrm>
            <a:off x="324000" y="1691079"/>
            <a:ext cx="11545200" cy="4392042"/>
          </a:xfrm>
          <a:prstGeom prst="rect">
            <a:avLst/>
          </a:prstGeom>
        </p:spPr>
        <p:txBody>
          <a:bodyPr vert="horz" lIns="0" tIns="0" rIns="0" bIns="0" rtlCol="0">
            <a:no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3" name="Rectangle 32"/>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cxnSp>
        <p:nvCxnSpPr>
          <p:cNvPr id="8" name="Straight Connector 7"/>
          <p:cNvCxnSpPr/>
          <p:nvPr/>
        </p:nvCxnSpPr>
        <p:spPr>
          <a:xfrm>
            <a:off x="324000" y="1231485"/>
            <a:ext cx="115452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white">
          <a:xfrm>
            <a:off x="324000" y="6537251"/>
            <a:ext cx="11545200" cy="324075"/>
          </a:xfrm>
          <a:prstGeom prst="rect">
            <a:avLst/>
          </a:prstGeom>
          <a:solidFill>
            <a:schemeClr val="tx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0" name="TextBox 9"/>
          <p:cNvSpPr txBox="1"/>
          <p:nvPr/>
        </p:nvSpPr>
        <p:spPr bwMode="black">
          <a:xfrm>
            <a:off x="324000" y="6622344"/>
            <a:ext cx="3699736" cy="153888"/>
          </a:xfrm>
          <a:prstGeom prst="rect">
            <a:avLst/>
          </a:prstGeom>
          <a:noFill/>
        </p:spPr>
        <p:txBody>
          <a:bodyPr wrap="none" lIns="85730" tIns="0" rIns="0" bIns="0" rtlCol="0">
            <a:spAutoFit/>
          </a:bodyPr>
          <a:lstStyle/>
          <a:p>
            <a:pPr marL="133200" indent="-133200" algn="l">
              <a:buClr>
                <a:schemeClr val="bg1"/>
              </a:buClr>
              <a:buFont typeface="Arial" pitchFamily="34" charset="0"/>
              <a:buChar char="©"/>
              <a:tabLst/>
            </a:pPr>
            <a:r>
              <a:rPr lang="en-US" sz="1000" noProof="0" dirty="0">
                <a:solidFill>
                  <a:schemeClr val="bg1"/>
                </a:solidFill>
              </a:rPr>
              <a:t>2016 SAP SE or an SAP affiliate company. All rights reserved.</a:t>
            </a:r>
          </a:p>
        </p:txBody>
      </p:sp>
      <p:sp>
        <p:nvSpPr>
          <p:cNvPr id="34" name="TextBox 33"/>
          <p:cNvSpPr txBox="1"/>
          <p:nvPr/>
        </p:nvSpPr>
        <p:spPr bwMode="black">
          <a:xfrm>
            <a:off x="11624489" y="6622344"/>
            <a:ext cx="243661" cy="153888"/>
          </a:xfrm>
          <a:prstGeom prst="rect">
            <a:avLst/>
          </a:prstGeom>
          <a:noFill/>
        </p:spPr>
        <p:txBody>
          <a:bodyPr wrap="none" lIns="0" tIns="0" rIns="85730" bIns="0" rtlCol="0">
            <a:spAutoFit/>
          </a:bodyPr>
          <a:lstStyle/>
          <a:p>
            <a:pPr marL="111525" indent="-111525" algn="r">
              <a:buClr>
                <a:schemeClr val="accent2"/>
              </a:buClr>
              <a:buFont typeface="Arial" pitchFamily="34" charset="0"/>
              <a:buNone/>
            </a:pPr>
            <a:fld id="{0BDC132A-5C91-4078-9777-31DA19A62E0A}" type="slidenum">
              <a:rPr lang="en-US" sz="1000" baseline="0" noProof="0" smtClean="0">
                <a:solidFill>
                  <a:schemeClr val="bg1"/>
                </a:solidFill>
              </a:rPr>
              <a:pPr marL="111525" indent="-111525" algn="r">
                <a:buClr>
                  <a:schemeClr val="accent2"/>
                </a:buClr>
                <a:buFont typeface="Arial" pitchFamily="34" charset="0"/>
                <a:buNone/>
              </a:pPr>
              <a:t>‹#›</a:t>
            </a:fld>
            <a:endParaRPr lang="en-US" sz="1000" noProof="0" dirty="0">
              <a:solidFill>
                <a:schemeClr val="bg1"/>
              </a:solidFill>
            </a:endParaRPr>
          </a:p>
        </p:txBody>
      </p:sp>
      <p:sp>
        <p:nvSpPr>
          <p:cNvPr id="5" name="Information_Classification"/>
          <p:cNvSpPr txBox="1"/>
          <p:nvPr userDrawn="1"/>
        </p:nvSpPr>
        <p:spPr>
          <a:xfrm>
            <a:off x="10485718" y="6623893"/>
            <a:ext cx="554639" cy="153888"/>
          </a:xfrm>
          <a:prstGeom prst="rect">
            <a:avLst/>
          </a:prstGeom>
          <a:noFill/>
        </p:spPr>
        <p:txBody>
          <a:bodyPr vert="horz" wrap="none" lIns="0" tIns="0" rIns="0" bIns="0" rtlCol="0">
            <a:spAutoFit/>
          </a:bodyPr>
          <a:lstStyle/>
          <a:p>
            <a:pPr algn="l" fontAlgn="base">
              <a:spcBef>
                <a:spcPts val="600"/>
              </a:spcBef>
              <a:spcAft>
                <a:spcPct val="0"/>
              </a:spcAft>
              <a:buClr>
                <a:srgbClr val="F0AB00"/>
              </a:buClr>
              <a:buSzPct val="80000"/>
            </a:pPr>
            <a:r>
              <a:rPr kumimoji="0" lang="en-US" sz="1000" b="0" i="0" u="none" kern="0" baseline="0" dirty="0">
                <a:solidFill>
                  <a:srgbClr val="FFFFFF"/>
                </a:solidFill>
                <a:latin typeface="Arial" panose="020B0604020202020204" pitchFamily="34" charset="0"/>
                <a:ea typeface="Arial Unicode MS" pitchFamily="34" charset="-128"/>
                <a:cs typeface="Arial Unicode MS" pitchFamily="34" charset="-128"/>
                <a:sym typeface="Arial" panose="020B0604020202020204" pitchFamily="34" charset="0"/>
              </a:rPr>
              <a:t>Customer</a:t>
            </a:r>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9" r:id="rId3"/>
    <p:sldLayoutId id="2147483708" r:id="rId4"/>
    <p:sldLayoutId id="2147483704" r:id="rId5"/>
    <p:sldLayoutId id="2147483689" r:id="rId6"/>
    <p:sldLayoutId id="2147483702" r:id="rId7"/>
    <p:sldLayoutId id="2147483684" r:id="rId8"/>
    <p:sldLayoutId id="2147483665" r:id="rId9"/>
    <p:sldLayoutId id="2147483683" r:id="rId10"/>
    <p:sldLayoutId id="2147483687" r:id="rId11"/>
    <p:sldLayoutId id="2147483710" r:id="rId12"/>
    <p:sldLayoutId id="2147483686" r:id="rId13"/>
    <p:sldLayoutId id="2147483669" r:id="rId14"/>
    <p:sldLayoutId id="2147483691" r:id="rId15"/>
    <p:sldLayoutId id="2147483688" r:id="rId16"/>
    <p:sldLayoutId id="2147483703" r:id="rId17"/>
    <p:sldLayoutId id="2147483685" r:id="rId18"/>
    <p:sldLayoutId id="2147483692" r:id="rId19"/>
    <p:sldLayoutId id="2147483674" r:id="rId20"/>
    <p:sldLayoutId id="2147483705" r:id="rId21"/>
  </p:sldLayoutIdLst>
  <p:hf hdr="0" ftr="0" dt="0"/>
  <p:txStyles>
    <p:titleStyle>
      <a:lvl1pPr algn="l" defTabSz="1088776" rtl="0" eaLnBrk="1" latinLnBrk="0" hangingPunct="1">
        <a:spcBef>
          <a:spcPct val="0"/>
        </a:spcBef>
        <a:buNone/>
        <a:defRPr sz="2800" b="1" kern="1200">
          <a:solidFill>
            <a:schemeClr val="accent2"/>
          </a:solidFill>
          <a:latin typeface="+mj-lt"/>
          <a:ea typeface="+mj-ea"/>
          <a:cs typeface="+mj-cs"/>
        </a:defRPr>
      </a:lvl1pPr>
    </p:titleStyle>
    <p:bodyStyle>
      <a:lvl1pPr marL="0" indent="0" algn="l" defTabSz="1088776" rtl="0" eaLnBrk="1" latinLnBrk="0" hangingPunct="1">
        <a:spcBef>
          <a:spcPts val="2400"/>
        </a:spcBef>
        <a:buClr>
          <a:schemeClr val="accent1"/>
        </a:buClr>
        <a:buSzPct val="80000"/>
        <a:buFontTx/>
        <a:buNone/>
        <a:defRPr sz="2000" b="1" kern="1200">
          <a:solidFill>
            <a:schemeClr val="tx1"/>
          </a:solidFill>
          <a:latin typeface="+mn-lt"/>
          <a:ea typeface="+mn-ea"/>
          <a:cs typeface="+mn-cs"/>
        </a:defRPr>
      </a:lvl1pPr>
      <a:lvl2pPr marL="0" indent="0" algn="l" defTabSz="1088776" rtl="0" eaLnBrk="1" latinLnBrk="0" hangingPunct="1">
        <a:spcBef>
          <a:spcPts val="600"/>
        </a:spcBef>
        <a:buClr>
          <a:schemeClr val="accent1"/>
        </a:buClr>
        <a:buSzPct val="80000"/>
        <a:buFont typeface="Wingdings" pitchFamily="2" charset="2"/>
        <a:buNone/>
        <a:defRPr sz="2000" kern="1200">
          <a:solidFill>
            <a:schemeClr val="tx1"/>
          </a:solidFill>
          <a:latin typeface="+mn-lt"/>
          <a:ea typeface="+mn-ea"/>
          <a:cs typeface="+mn-cs"/>
        </a:defRPr>
      </a:lvl2pPr>
      <a:lvl3pPr marL="180000" indent="-180000" algn="l" defTabSz="1088776" rtl="0" eaLnBrk="1" latinLnBrk="0" hangingPunct="1">
        <a:spcBef>
          <a:spcPts val="400"/>
        </a:spcBef>
        <a:buClr>
          <a:schemeClr val="accent1"/>
        </a:buClr>
        <a:buSzPct val="100000"/>
        <a:buFont typeface="Wingdings" pitchFamily="2" charset="2"/>
        <a:buChar char=""/>
        <a:defRPr sz="1800" kern="1200">
          <a:solidFill>
            <a:schemeClr val="tx1"/>
          </a:solidFill>
          <a:latin typeface="+mn-lt"/>
          <a:ea typeface="+mn-ea"/>
          <a:cs typeface="+mn-cs"/>
        </a:defRPr>
      </a:lvl3pPr>
      <a:lvl4pPr marL="360000" indent="-180000" algn="l" defTabSz="1088776" rtl="0" eaLnBrk="1" latinLnBrk="0" hangingPunct="1">
        <a:spcBef>
          <a:spcPts val="400"/>
        </a:spcBef>
        <a:buClr>
          <a:schemeClr val="accent2"/>
        </a:buClr>
        <a:buSzPct val="100000"/>
        <a:buFont typeface="Arial" pitchFamily="34" charset="0"/>
        <a:buChar char="–"/>
        <a:defRPr sz="1800" kern="1200">
          <a:solidFill>
            <a:schemeClr val="tx1"/>
          </a:solidFill>
          <a:latin typeface="+mn-lt"/>
          <a:ea typeface="+mn-ea"/>
          <a:cs typeface="+mn-cs"/>
        </a:defRPr>
      </a:lvl4pPr>
      <a:lvl5pPr marL="540000" indent="-180000" algn="l" defTabSz="1088776" rtl="0" eaLnBrk="1" latinLnBrk="0" hangingPunct="1">
        <a:spcBef>
          <a:spcPts val="250"/>
        </a:spcBef>
        <a:buClr>
          <a:schemeClr val="accent2"/>
        </a:buClr>
        <a:buSzPct val="100000"/>
        <a:buFont typeface="Courier New" pitchFamily="49" charset="0"/>
        <a:buChar char="o"/>
        <a:defRPr sz="1600" kern="1200">
          <a:solidFill>
            <a:schemeClr val="tx1"/>
          </a:solidFill>
          <a:latin typeface="+mn-lt"/>
          <a:ea typeface="+mn-ea"/>
          <a:cs typeface="+mn-cs"/>
        </a:defRPr>
      </a:lvl5pPr>
      <a:lvl6pPr marL="2994134"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6pPr>
      <a:lvl7pPr marL="3538522"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7pPr>
      <a:lvl8pPr marL="4082910"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8pPr>
      <a:lvl9pPr marL="4627298" indent="-272194" algn="l" defTabSz="1088776" rtl="0" eaLnBrk="1" latinLnBrk="0" hangingPunct="1">
        <a:spcBef>
          <a:spcPct val="20000"/>
        </a:spcBef>
        <a:buFont typeface="Arial" pitchFamily="34" charset="0"/>
        <a:buChar char="•"/>
        <a:defRPr sz="2400" kern="1200">
          <a:solidFill>
            <a:schemeClr val="tx1"/>
          </a:solidFill>
          <a:latin typeface="+mn-lt"/>
          <a:ea typeface="+mn-ea"/>
          <a:cs typeface="+mn-cs"/>
        </a:defRPr>
      </a:lvl9pPr>
    </p:bodyStyle>
    <p:otherStyle>
      <a:defPPr>
        <a:defRPr lang="de-DE"/>
      </a:defPPr>
      <a:lvl1pPr marL="0" algn="l" defTabSz="1088776" rtl="0" eaLnBrk="1" latinLnBrk="0" hangingPunct="1">
        <a:defRPr sz="2100" kern="1200">
          <a:solidFill>
            <a:schemeClr val="tx1"/>
          </a:solidFill>
          <a:latin typeface="+mn-lt"/>
          <a:ea typeface="+mn-ea"/>
          <a:cs typeface="+mn-cs"/>
        </a:defRPr>
      </a:lvl1pPr>
      <a:lvl2pPr marL="544388" algn="l" defTabSz="1088776" rtl="0" eaLnBrk="1" latinLnBrk="0" hangingPunct="1">
        <a:defRPr sz="2100" kern="1200">
          <a:solidFill>
            <a:schemeClr val="tx1"/>
          </a:solidFill>
          <a:latin typeface="+mn-lt"/>
          <a:ea typeface="+mn-ea"/>
          <a:cs typeface="+mn-cs"/>
        </a:defRPr>
      </a:lvl2pPr>
      <a:lvl3pPr marL="1088776" algn="l" defTabSz="1088776" rtl="0" eaLnBrk="1" latinLnBrk="0" hangingPunct="1">
        <a:defRPr sz="2100" kern="1200">
          <a:solidFill>
            <a:schemeClr val="tx1"/>
          </a:solidFill>
          <a:latin typeface="+mn-lt"/>
          <a:ea typeface="+mn-ea"/>
          <a:cs typeface="+mn-cs"/>
        </a:defRPr>
      </a:lvl3pPr>
      <a:lvl4pPr marL="1633164" algn="l" defTabSz="1088776" rtl="0" eaLnBrk="1" latinLnBrk="0" hangingPunct="1">
        <a:defRPr sz="2100" kern="1200">
          <a:solidFill>
            <a:schemeClr val="tx1"/>
          </a:solidFill>
          <a:latin typeface="+mn-lt"/>
          <a:ea typeface="+mn-ea"/>
          <a:cs typeface="+mn-cs"/>
        </a:defRPr>
      </a:lvl4pPr>
      <a:lvl5pPr marL="2177552" algn="l" defTabSz="1088776" rtl="0" eaLnBrk="1" latinLnBrk="0" hangingPunct="1">
        <a:defRPr sz="2100" kern="1200">
          <a:solidFill>
            <a:schemeClr val="tx1"/>
          </a:solidFill>
          <a:latin typeface="+mn-lt"/>
          <a:ea typeface="+mn-ea"/>
          <a:cs typeface="+mn-cs"/>
        </a:defRPr>
      </a:lvl5pPr>
      <a:lvl6pPr marL="2721940" algn="l" defTabSz="1088776" rtl="0" eaLnBrk="1" latinLnBrk="0" hangingPunct="1">
        <a:defRPr sz="2100" kern="1200">
          <a:solidFill>
            <a:schemeClr val="tx1"/>
          </a:solidFill>
          <a:latin typeface="+mn-lt"/>
          <a:ea typeface="+mn-ea"/>
          <a:cs typeface="+mn-cs"/>
        </a:defRPr>
      </a:lvl6pPr>
      <a:lvl7pPr marL="3266328" algn="l" defTabSz="1088776" rtl="0" eaLnBrk="1" latinLnBrk="0" hangingPunct="1">
        <a:defRPr sz="2100" kern="1200">
          <a:solidFill>
            <a:schemeClr val="tx1"/>
          </a:solidFill>
          <a:latin typeface="+mn-lt"/>
          <a:ea typeface="+mn-ea"/>
          <a:cs typeface="+mn-cs"/>
        </a:defRPr>
      </a:lvl7pPr>
      <a:lvl8pPr marL="3810716" algn="l" defTabSz="1088776" rtl="0" eaLnBrk="1" latinLnBrk="0" hangingPunct="1">
        <a:defRPr sz="2100" kern="1200">
          <a:solidFill>
            <a:schemeClr val="tx1"/>
          </a:solidFill>
          <a:latin typeface="+mn-lt"/>
          <a:ea typeface="+mn-ea"/>
          <a:cs typeface="+mn-cs"/>
        </a:defRPr>
      </a:lvl8pPr>
      <a:lvl9pPr marL="4355104" algn="l" defTabSz="1088776"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9.emf"/><Relationship Id="rId5" Type="http://schemas.openxmlformats.org/officeDocument/2006/relationships/image" Target="../media/image8.png"/><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p:cNvPicPr>
          <p:nvPr/>
        </p:nvPicPr>
        <p:blipFill>
          <a:blip r:embed="rId3">
            <a:extLst>
              <a:ext uri="{28A0092B-C50C-407E-A947-70E740481C1C}">
                <a14:useLocalDpi xmlns:a14="http://schemas.microsoft.com/office/drawing/2010/main" val="0"/>
              </a:ext>
            </a:extLst>
          </a:blip>
          <a:stretch>
            <a:fillRect/>
          </a:stretch>
        </p:blipFill>
        <p:spPr>
          <a:xfrm>
            <a:off x="0" y="0"/>
            <a:ext cx="12195175" cy="6859588"/>
          </a:xfrm>
          <a:prstGeom prst="rect">
            <a:avLst/>
          </a:prstGeom>
        </p:spPr>
      </p:pic>
      <p:sp>
        <p:nvSpPr>
          <p:cNvPr id="9" name="Rectangle 8" descr="Rectangle 8"/>
          <p:cNvSpPr/>
          <p:nvPr/>
        </p:nvSpPr>
        <p:spPr bwMode="gray">
          <a:xfrm>
            <a:off x="324000" y="0"/>
            <a:ext cx="11545200" cy="2143622"/>
          </a:xfrm>
          <a:prstGeom prst="rect">
            <a:avLst/>
          </a:prstGeom>
          <a:solidFill>
            <a:schemeClr val="bg1">
              <a:alpha val="75000"/>
            </a:schemeClr>
          </a:solidFill>
          <a:ln w="6350"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b="0" i="0" u="none" strike="noStrike" kern="0" cap="none" spc="0" normalizeH="0" baseline="0" noProof="0" dirty="0">
              <a:ln>
                <a:noFill/>
              </a:ln>
              <a:effectLst/>
              <a:uLnTx/>
              <a:uFillTx/>
              <a:ea typeface="Arial Unicode MS" pitchFamily="34" charset="-128"/>
              <a:cs typeface="Arial Unicode MS" pitchFamily="34" charset="-128"/>
            </a:endParaRPr>
          </a:p>
        </p:txBody>
      </p:sp>
      <p:pic>
        <p:nvPicPr>
          <p:cNvPr id="10" name="Picture 9" descr="Picture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5438" y="6083725"/>
            <a:ext cx="913247" cy="453600"/>
          </a:xfrm>
          <a:prstGeom prst="rect">
            <a:avLst/>
          </a:prstGeom>
          <a:noFill/>
          <a:ln>
            <a:noFill/>
          </a:ln>
        </p:spPr>
      </p:pic>
      <p:sp>
        <p:nvSpPr>
          <p:cNvPr id="11" name="Rectangle 10" descr="Rectangle 10"/>
          <p:cNvSpPr/>
          <p:nvPr/>
        </p:nvSpPr>
        <p:spPr bwMode="gray">
          <a:xfrm>
            <a:off x="324000" y="0"/>
            <a:ext cx="11545200" cy="162038"/>
          </a:xfrm>
          <a:prstGeom prst="rect">
            <a:avLst/>
          </a:prstGeom>
          <a:solidFill>
            <a:schemeClr val="accent1"/>
          </a:solidFill>
          <a:ln w="9525" algn="ctr">
            <a:noFill/>
            <a:miter lim="800000"/>
            <a:headEnd/>
            <a:tailEnd/>
          </a:ln>
        </p:spPr>
        <p:txBody>
          <a:bodyPr lIns="107163" tIns="85730" rIns="107163" bIns="85730" rtlCol="0" anchor="ctr"/>
          <a:lstStyle/>
          <a:p>
            <a:pPr marR="0" algn="ctr" defTabSz="1088776" eaLnBrk="1" fontAlgn="base" latinLnBrk="0" hangingPunct="1">
              <a:lnSpc>
                <a:spcPct val="100000"/>
              </a:lnSpc>
              <a:spcBef>
                <a:spcPct val="50000"/>
              </a:spcBef>
              <a:spcAft>
                <a:spcPct val="0"/>
              </a:spcAft>
              <a:buClr>
                <a:srgbClr val="F0AB00"/>
              </a:buClr>
              <a:buSzPct val="80000"/>
              <a:tabLst/>
            </a:pPr>
            <a:endParaRPr kumimoji="0" lang="en-US" sz="1900" b="0" i="0" u="none" strike="noStrike" kern="0" cap="none" spc="0" normalizeH="0" baseline="0" noProof="0" dirty="0">
              <a:ln>
                <a:noFill/>
              </a:ln>
              <a:effectLst/>
              <a:uLnTx/>
              <a:uFillTx/>
              <a:ea typeface="Arial Unicode MS" pitchFamily="34" charset="-128"/>
              <a:cs typeface="Arial Unicode MS" pitchFamily="34" charset="-128"/>
            </a:endParaRPr>
          </a:p>
        </p:txBody>
      </p:sp>
      <p:sp>
        <p:nvSpPr>
          <p:cNvPr id="2" name="Title 1" descr="Title 1"/>
          <p:cNvSpPr>
            <a:spLocks noGrp="1"/>
          </p:cNvSpPr>
          <p:nvPr>
            <p:ph type="title"/>
          </p:nvPr>
        </p:nvSpPr>
        <p:spPr/>
        <p:txBody>
          <a:bodyPr/>
          <a:lstStyle/>
          <a:p>
            <a:r>
              <a:rPr lang="en-US" sz="3700" dirty="0"/>
              <a:t>Seller Integration on Ariba Network</a:t>
            </a:r>
          </a:p>
        </p:txBody>
      </p:sp>
      <p:sp>
        <p:nvSpPr>
          <p:cNvPr id="3" name="Subtitle 2" descr="Subtitle 2"/>
          <p:cNvSpPr>
            <a:spLocks noGrp="1"/>
          </p:cNvSpPr>
          <p:nvPr>
            <p:ph type="subTitle" idx="1"/>
          </p:nvPr>
        </p:nvSpPr>
        <p:spPr/>
        <p:txBody>
          <a:bodyPr/>
          <a:lstStyle/>
          <a:p>
            <a:r>
              <a:rPr lang="en-US" dirty="0"/>
              <a:t>September 2017</a:t>
            </a:r>
          </a:p>
          <a:p>
            <a:r>
              <a:rPr lang="en-US" dirty="0"/>
              <a:t>Aleks Spirkoski</a:t>
            </a:r>
          </a:p>
        </p:txBody>
      </p:sp>
      <p:pic>
        <p:nvPicPr>
          <p:cNvPr id="4098" name="Picture 1" descr="SAP_Ari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84784" y="6083725"/>
            <a:ext cx="1811588" cy="33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59498" y="829172"/>
            <a:ext cx="1409700" cy="1314450"/>
          </a:xfrm>
          <a:prstGeom prst="rect">
            <a:avLst/>
          </a:prstGeom>
        </p:spPr>
      </p:pic>
    </p:spTree>
    <p:extLst>
      <p:ext uri="{BB962C8B-B14F-4D97-AF65-F5344CB8AC3E}">
        <p14:creationId xmlns:p14="http://schemas.microsoft.com/office/powerpoint/2010/main" val="107031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Challenges and Risks that may Impact Timeline</a:t>
            </a:r>
            <a:endParaRPr lang="en-AU" dirty="0"/>
          </a:p>
        </p:txBody>
      </p:sp>
      <p:sp>
        <p:nvSpPr>
          <p:cNvPr id="3" name="Rectangle 2"/>
          <p:cNvSpPr/>
          <p:nvPr/>
        </p:nvSpPr>
        <p:spPr>
          <a:xfrm>
            <a:off x="324000" y="1384652"/>
            <a:ext cx="11545200" cy="2308324"/>
          </a:xfrm>
          <a:prstGeom prst="rect">
            <a:avLst/>
          </a:prstGeom>
        </p:spPr>
        <p:txBody>
          <a:bodyPr wrap="square">
            <a:spAutoFit/>
          </a:bodyPr>
          <a:lstStyle/>
          <a:p>
            <a:pPr marL="180000" lvl="1" indent="-180000">
              <a:lnSpc>
                <a:spcPct val="150000"/>
              </a:lnSpc>
              <a:buFont typeface="Wingdings" pitchFamily="2" charset="2"/>
              <a:buChar char=""/>
            </a:pPr>
            <a:r>
              <a:rPr lang="en-US" sz="2400" dirty="0"/>
              <a:t>3rd Party Involvement</a:t>
            </a:r>
          </a:p>
          <a:p>
            <a:pPr marL="180000" lvl="1" indent="-180000">
              <a:lnSpc>
                <a:spcPct val="150000"/>
              </a:lnSpc>
              <a:buFont typeface="Wingdings" pitchFamily="2" charset="2"/>
              <a:buChar char=""/>
            </a:pPr>
            <a:r>
              <a:rPr lang="en-US" sz="2400" dirty="0"/>
              <a:t>Number of other project engagements</a:t>
            </a:r>
          </a:p>
          <a:p>
            <a:pPr marL="180000" lvl="1" indent="-180000">
              <a:lnSpc>
                <a:spcPct val="150000"/>
              </a:lnSpc>
              <a:buFont typeface="Wingdings" pitchFamily="2" charset="2"/>
              <a:buChar char=""/>
            </a:pPr>
            <a:r>
              <a:rPr lang="en-US" sz="2400" dirty="0"/>
              <a:t>Extended leave and holiday planning</a:t>
            </a:r>
          </a:p>
          <a:p>
            <a:pPr marL="180000" lvl="1" indent="-180000">
              <a:lnSpc>
                <a:spcPct val="150000"/>
              </a:lnSpc>
              <a:buFont typeface="Wingdings" pitchFamily="2" charset="2"/>
              <a:buChar char=""/>
            </a:pPr>
            <a:r>
              <a:rPr lang="en-US" sz="2400" dirty="0"/>
              <a:t>System Downtime (i.e. upgrades, releases, code freeze)</a:t>
            </a:r>
          </a:p>
        </p:txBody>
      </p:sp>
    </p:spTree>
    <p:extLst>
      <p:ext uri="{BB962C8B-B14F-4D97-AF65-F5344CB8AC3E}">
        <p14:creationId xmlns:p14="http://schemas.microsoft.com/office/powerpoint/2010/main" val="15697691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			Questions?</a:t>
            </a:r>
          </a:p>
        </p:txBody>
      </p:sp>
    </p:spTree>
    <p:extLst>
      <p:ext uri="{BB962C8B-B14F-4D97-AF65-F5344CB8AC3E}">
        <p14:creationId xmlns:p14="http://schemas.microsoft.com/office/powerpoint/2010/main" val="26162865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AU" dirty="0"/>
              <a:t>			Thank you!</a:t>
            </a:r>
          </a:p>
        </p:txBody>
      </p:sp>
    </p:spTree>
    <p:extLst>
      <p:ext uri="{BB962C8B-B14F-4D97-AF65-F5344CB8AC3E}">
        <p14:creationId xmlns:p14="http://schemas.microsoft.com/office/powerpoint/2010/main" val="5576367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9515" y="1403714"/>
            <a:ext cx="10975658" cy="5025661"/>
          </a:xfrm>
          <a:prstGeom prst="rect">
            <a:avLst/>
          </a:prstGeom>
        </p:spPr>
        <p:txBody>
          <a:bodyPr lIns="108878" tIns="54439" rIns="108878" bIns="54439"/>
          <a:lstStyle/>
          <a:p>
            <a:pPr lvl="0"/>
            <a:r>
              <a:rPr lang="en-US" dirty="0"/>
              <a:t>Ariba</a:t>
            </a:r>
          </a:p>
          <a:p>
            <a:pPr lvl="2"/>
            <a:r>
              <a:rPr lang="en-US" dirty="0"/>
              <a:t>Aleks Spirkoski, Seller Integrator</a:t>
            </a:r>
          </a:p>
          <a:p>
            <a:pPr lvl="0"/>
            <a:r>
              <a:rPr lang="en-US" dirty="0"/>
              <a:t>Supplier XYZ</a:t>
            </a:r>
          </a:p>
          <a:p>
            <a:pPr lvl="2"/>
            <a:r>
              <a:rPr lang="en-US" dirty="0"/>
              <a:t>Contact Name, Title</a:t>
            </a:r>
          </a:p>
          <a:p>
            <a:pPr lvl="2"/>
            <a:r>
              <a:rPr lang="en-US" dirty="0"/>
              <a:t>Whoever else is on call</a:t>
            </a:r>
          </a:p>
          <a:p>
            <a:pPr lvl="0"/>
            <a:r>
              <a:rPr lang="en-US" dirty="0" err="1"/>
              <a:t>Nufarm</a:t>
            </a:r>
            <a:endParaRPr lang="en-US" dirty="0"/>
          </a:p>
          <a:p>
            <a:pPr lvl="2"/>
            <a:r>
              <a:rPr lang="en-US" dirty="0"/>
              <a:t>Contact Name, Title</a:t>
            </a:r>
          </a:p>
          <a:p>
            <a:pPr>
              <a:lnSpc>
                <a:spcPts val="1500"/>
              </a:lnSpc>
              <a:spcBef>
                <a:spcPts val="1429"/>
              </a:spcBef>
            </a:pPr>
            <a:endParaRPr lang="en-US" sz="1400" dirty="0"/>
          </a:p>
        </p:txBody>
      </p:sp>
      <p:sp>
        <p:nvSpPr>
          <p:cNvPr id="2" name="Title 1"/>
          <p:cNvSpPr>
            <a:spLocks noGrp="1"/>
          </p:cNvSpPr>
          <p:nvPr>
            <p:ph type="title"/>
          </p:nvPr>
        </p:nvSpPr>
        <p:spPr>
          <a:xfrm>
            <a:off x="477982" y="324075"/>
            <a:ext cx="11391218" cy="756175"/>
          </a:xfrm>
        </p:spPr>
        <p:txBody>
          <a:bodyPr/>
          <a:lstStyle/>
          <a:p>
            <a:r>
              <a:rPr lang="en-US" dirty="0">
                <a:solidFill>
                  <a:schemeClr val="tx1"/>
                </a:solidFill>
              </a:rPr>
              <a:t>Introductions</a:t>
            </a:r>
          </a:p>
        </p:txBody>
      </p:sp>
    </p:spTree>
    <p:extLst>
      <p:ext uri="{BB962C8B-B14F-4D97-AF65-F5344CB8AC3E}">
        <p14:creationId xmlns:p14="http://schemas.microsoft.com/office/powerpoint/2010/main" val="10408535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429515" y="1403714"/>
            <a:ext cx="10975658" cy="5025661"/>
          </a:xfrm>
          <a:prstGeom prst="rect">
            <a:avLst/>
          </a:prstGeom>
        </p:spPr>
        <p:txBody>
          <a:bodyPr lIns="108878" tIns="54439" rIns="108878" bIns="54439"/>
          <a:lstStyle/>
          <a:p>
            <a:pPr>
              <a:spcBef>
                <a:spcPts val="1429"/>
              </a:spcBef>
            </a:pPr>
            <a:r>
              <a:rPr lang="en-US" sz="1800" dirty="0"/>
              <a:t>Agenda</a:t>
            </a:r>
          </a:p>
          <a:p>
            <a:pPr marL="285750" indent="-285750">
              <a:spcBef>
                <a:spcPts val="1429"/>
              </a:spcBef>
              <a:buFont typeface="Wingdings" panose="05000000000000000000" pitchFamily="2" charset="2"/>
              <a:buChar char="q"/>
            </a:pPr>
            <a:r>
              <a:rPr lang="en-US" sz="1800" dirty="0"/>
              <a:t>Seller Integration solution overview</a:t>
            </a:r>
          </a:p>
          <a:p>
            <a:pPr marL="285750" lvl="1" indent="-285750">
              <a:spcBef>
                <a:spcPts val="1429"/>
              </a:spcBef>
              <a:buFont typeface="Wingdings" panose="05000000000000000000" pitchFamily="2" charset="2"/>
              <a:buChar char="q"/>
            </a:pPr>
            <a:r>
              <a:rPr lang="en-US" sz="1800" b="1" dirty="0"/>
              <a:t>Seller Integration Methodology </a:t>
            </a:r>
          </a:p>
          <a:p>
            <a:pPr marL="465750" lvl="2" indent="-285750">
              <a:spcBef>
                <a:spcPts val="1429"/>
              </a:spcBef>
              <a:buFont typeface="Wingdings" panose="05000000000000000000" pitchFamily="2" charset="2"/>
              <a:buChar char="q"/>
            </a:pPr>
            <a:r>
              <a:rPr lang="en-US" sz="1400" dirty="0"/>
              <a:t>Overall process</a:t>
            </a:r>
          </a:p>
          <a:p>
            <a:pPr marL="465750" lvl="2" indent="-285750">
              <a:spcBef>
                <a:spcPts val="1429"/>
              </a:spcBef>
              <a:buFont typeface="Wingdings" panose="05000000000000000000" pitchFamily="2" charset="2"/>
              <a:buChar char="q"/>
            </a:pPr>
            <a:r>
              <a:rPr lang="en-US" sz="1400" dirty="0"/>
              <a:t>Six stage integration project</a:t>
            </a:r>
          </a:p>
          <a:p>
            <a:pPr marL="465750" lvl="2" indent="-285750">
              <a:spcBef>
                <a:spcPts val="1429"/>
              </a:spcBef>
              <a:buFont typeface="Wingdings" panose="05000000000000000000" pitchFamily="2" charset="2"/>
              <a:buChar char="q"/>
            </a:pPr>
            <a:r>
              <a:rPr lang="en-US" sz="1400" dirty="0"/>
              <a:t>Roles &amp; Responsibilities </a:t>
            </a:r>
          </a:p>
          <a:p>
            <a:pPr lvl="0"/>
            <a:r>
              <a:rPr lang="en-US" sz="1800" dirty="0"/>
              <a:t>Objectives</a:t>
            </a:r>
          </a:p>
          <a:p>
            <a:pPr marL="342900" lvl="0" indent="-342900">
              <a:lnSpc>
                <a:spcPct val="150000"/>
              </a:lnSpc>
              <a:spcBef>
                <a:spcPts val="0"/>
              </a:spcBef>
              <a:buFont typeface="Wingdings" panose="05000000000000000000" pitchFamily="2" charset="2"/>
              <a:buChar char="q"/>
            </a:pPr>
            <a:r>
              <a:rPr lang="en-US" sz="1800" dirty="0"/>
              <a:t>Review scope of integration project</a:t>
            </a:r>
          </a:p>
          <a:p>
            <a:pPr marL="342900" lvl="0" indent="-342900">
              <a:lnSpc>
                <a:spcPct val="150000"/>
              </a:lnSpc>
              <a:spcBef>
                <a:spcPts val="0"/>
              </a:spcBef>
              <a:buFont typeface="Wingdings" panose="05000000000000000000" pitchFamily="2" charset="2"/>
              <a:buChar char="q"/>
            </a:pPr>
            <a:r>
              <a:rPr lang="en-US" sz="1800" dirty="0"/>
              <a:t>Define project plan</a:t>
            </a:r>
          </a:p>
          <a:p>
            <a:pPr marL="342900" lvl="0" indent="-342900">
              <a:lnSpc>
                <a:spcPct val="150000"/>
              </a:lnSpc>
              <a:spcBef>
                <a:spcPts val="0"/>
              </a:spcBef>
              <a:buFont typeface="Wingdings" panose="05000000000000000000" pitchFamily="2" charset="2"/>
              <a:buChar char="q"/>
            </a:pPr>
            <a:r>
              <a:rPr lang="en-US" sz="1800" dirty="0"/>
              <a:t>Define project timelines</a:t>
            </a:r>
          </a:p>
          <a:p>
            <a:pPr marL="342900" lvl="0" indent="-342900">
              <a:lnSpc>
                <a:spcPct val="150000"/>
              </a:lnSpc>
              <a:spcBef>
                <a:spcPts val="0"/>
              </a:spcBef>
              <a:buFont typeface="Wingdings" panose="05000000000000000000" pitchFamily="2" charset="2"/>
              <a:buChar char="q"/>
            </a:pPr>
            <a:r>
              <a:rPr lang="en-US" sz="1800" dirty="0"/>
              <a:t>Set expectations for project logistics</a:t>
            </a:r>
          </a:p>
          <a:p>
            <a:pPr lvl="2" indent="0">
              <a:lnSpc>
                <a:spcPts val="1500"/>
              </a:lnSpc>
              <a:spcBef>
                <a:spcPts val="1429"/>
              </a:spcBef>
              <a:buNone/>
            </a:pPr>
            <a:endParaRPr lang="en-US" sz="1400" dirty="0"/>
          </a:p>
        </p:txBody>
      </p:sp>
      <p:sp>
        <p:nvSpPr>
          <p:cNvPr id="2" name="Title 1"/>
          <p:cNvSpPr>
            <a:spLocks noGrp="1"/>
          </p:cNvSpPr>
          <p:nvPr>
            <p:ph type="title"/>
          </p:nvPr>
        </p:nvSpPr>
        <p:spPr>
          <a:xfrm>
            <a:off x="477982" y="324075"/>
            <a:ext cx="11391218" cy="756175"/>
          </a:xfrm>
        </p:spPr>
        <p:txBody>
          <a:bodyPr/>
          <a:lstStyle/>
          <a:p>
            <a:r>
              <a:rPr lang="en-US" dirty="0">
                <a:solidFill>
                  <a:schemeClr val="tx1"/>
                </a:solidFill>
              </a:rPr>
              <a:t>Agenda and Objectives</a:t>
            </a:r>
          </a:p>
        </p:txBody>
      </p:sp>
    </p:spTree>
    <p:extLst>
      <p:ext uri="{BB962C8B-B14F-4D97-AF65-F5344CB8AC3E}">
        <p14:creationId xmlns:p14="http://schemas.microsoft.com/office/powerpoint/2010/main" val="40545233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 name="Oval 84"/>
          <p:cNvSpPr/>
          <p:nvPr/>
        </p:nvSpPr>
        <p:spPr bwMode="gray">
          <a:xfrm>
            <a:off x="10955202" y="4155052"/>
            <a:ext cx="301964" cy="248675"/>
          </a:xfrm>
          <a:prstGeom prst="ellipse">
            <a:avLst/>
          </a:prstGeom>
          <a:solidFill>
            <a:schemeClr val="bg1"/>
          </a:solidFill>
          <a:ln w="28575" algn="ctr">
            <a:solidFill>
              <a:srgbClr val="FFC000"/>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endParaRPr lang="en-US" sz="800" kern="0" dirty="0">
              <a:solidFill>
                <a:srgbClr val="FFC000"/>
              </a:solidFill>
              <a:latin typeface="Calibri" panose="020F0502020204030204" pitchFamily="34" charset="0"/>
              <a:ea typeface="Arial Unicode MS" pitchFamily="34" charset="-128"/>
              <a:cs typeface="Arial Unicode MS" pitchFamily="34" charset="-128"/>
            </a:endParaRPr>
          </a:p>
        </p:txBody>
      </p:sp>
      <p:pic>
        <p:nvPicPr>
          <p:cNvPr id="54" name="Picture 53"/>
          <p:cNvPicPr>
            <a:picLocks noChangeAspect="1"/>
          </p:cNvPicPr>
          <p:nvPr/>
        </p:nvPicPr>
        <p:blipFill>
          <a:blip r:embed="rId3"/>
          <a:stretch>
            <a:fillRect/>
          </a:stretch>
        </p:blipFill>
        <p:spPr>
          <a:xfrm>
            <a:off x="9704463" y="4091485"/>
            <a:ext cx="1165240" cy="1056846"/>
          </a:xfrm>
          <a:prstGeom prst="rect">
            <a:avLst/>
          </a:prstGeom>
        </p:spPr>
      </p:pic>
      <p:sp>
        <p:nvSpPr>
          <p:cNvPr id="37" name="Oval 36"/>
          <p:cNvSpPr/>
          <p:nvPr/>
        </p:nvSpPr>
        <p:spPr bwMode="gray">
          <a:xfrm>
            <a:off x="10163432" y="3834993"/>
            <a:ext cx="271163" cy="218049"/>
          </a:xfrm>
          <a:prstGeom prst="ellipse">
            <a:avLst/>
          </a:prstGeom>
          <a:solidFill>
            <a:schemeClr val="bg1"/>
          </a:solidFill>
          <a:ln w="28575" algn="ctr">
            <a:solidFill>
              <a:srgbClr val="FFC000"/>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endParaRPr lang="en-US" sz="800" kern="0" dirty="0">
              <a:solidFill>
                <a:srgbClr val="FFC000"/>
              </a:solidFill>
              <a:latin typeface="Calibri" panose="020F0502020204030204" pitchFamily="34" charset="0"/>
              <a:ea typeface="Arial Unicode MS" pitchFamily="34" charset="-128"/>
              <a:cs typeface="Arial Unicode MS" pitchFamily="34" charset="-128"/>
            </a:endParaRPr>
          </a:p>
        </p:txBody>
      </p:sp>
      <p:sp>
        <p:nvSpPr>
          <p:cNvPr id="26" name="Title 1"/>
          <p:cNvSpPr txBox="1">
            <a:spLocks/>
          </p:cNvSpPr>
          <p:nvPr/>
        </p:nvSpPr>
        <p:spPr bwMode="gray">
          <a:xfrm>
            <a:off x="324000" y="324000"/>
            <a:ext cx="9124800" cy="756000"/>
          </a:xfrm>
          <a:prstGeom prst="rect">
            <a:avLst/>
          </a:prstGeom>
        </p:spPr>
        <p:txBody>
          <a:bodyPr vert="horz" lIns="0" tIns="0" rIns="0" bIns="0" rtlCol="0" anchor="ctr" anchorCtr="0">
            <a:noAutofit/>
          </a:bodyPr>
          <a:lstStyle>
            <a:lvl1pPr algn="l" defTabSz="1088776" rtl="0" eaLnBrk="1" latinLnBrk="0" hangingPunct="1">
              <a:spcBef>
                <a:spcPct val="0"/>
              </a:spcBef>
              <a:buNone/>
              <a:defRPr sz="2800" b="1" kern="1200">
                <a:solidFill>
                  <a:schemeClr val="accent2"/>
                </a:solidFill>
                <a:latin typeface="+mj-lt"/>
                <a:ea typeface="+mj-ea"/>
                <a:cs typeface="+mj-cs"/>
              </a:defRPr>
            </a:lvl1pPr>
          </a:lstStyle>
          <a:p>
            <a:r>
              <a:rPr lang="en-US" dirty="0"/>
              <a:t>Seller Integration solution overview</a:t>
            </a:r>
          </a:p>
        </p:txBody>
      </p:sp>
      <p:sp>
        <p:nvSpPr>
          <p:cNvPr id="27" name="Rectangle 72"/>
          <p:cNvSpPr>
            <a:spLocks noChangeArrowheads="1"/>
          </p:cNvSpPr>
          <p:nvPr/>
        </p:nvSpPr>
        <p:spPr bwMode="auto">
          <a:xfrm flipH="1">
            <a:off x="10393198" y="3230362"/>
            <a:ext cx="122687" cy="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800" dirty="0">
              <a:solidFill>
                <a:prstClr val="black"/>
              </a:solidFill>
              <a:latin typeface="Calibri" panose="020F0502020204030204" pitchFamily="34" charset="0"/>
            </a:endParaRPr>
          </a:p>
        </p:txBody>
      </p:sp>
      <p:sp>
        <p:nvSpPr>
          <p:cNvPr id="28" name="Rectangle 78"/>
          <p:cNvSpPr>
            <a:spLocks noChangeArrowheads="1"/>
          </p:cNvSpPr>
          <p:nvPr/>
        </p:nvSpPr>
        <p:spPr bwMode="auto">
          <a:xfrm flipH="1">
            <a:off x="9945297" y="3586622"/>
            <a:ext cx="115491" cy="61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800" dirty="0">
              <a:solidFill>
                <a:prstClr val="black"/>
              </a:solidFill>
              <a:latin typeface="Calibri" panose="020F0502020204030204" pitchFamily="34" charset="0"/>
            </a:endParaRPr>
          </a:p>
        </p:txBody>
      </p:sp>
      <p:sp>
        <p:nvSpPr>
          <p:cNvPr id="29" name="Rectangle 28"/>
          <p:cNvSpPr>
            <a:spLocks noChangeArrowheads="1"/>
          </p:cNvSpPr>
          <p:nvPr/>
        </p:nvSpPr>
        <p:spPr bwMode="auto">
          <a:xfrm flipH="1">
            <a:off x="10341389" y="4165360"/>
            <a:ext cx="141241" cy="8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800" dirty="0">
              <a:solidFill>
                <a:prstClr val="black"/>
              </a:solidFill>
              <a:latin typeface="Calibri" panose="020F0502020204030204" pitchFamily="34" charset="0"/>
            </a:endParaRPr>
          </a:p>
        </p:txBody>
      </p:sp>
      <p:sp>
        <p:nvSpPr>
          <p:cNvPr id="30" name="Rectangle 102"/>
          <p:cNvSpPr>
            <a:spLocks noChangeArrowheads="1"/>
          </p:cNvSpPr>
          <p:nvPr/>
        </p:nvSpPr>
        <p:spPr bwMode="auto">
          <a:xfrm flipH="1">
            <a:off x="10619926" y="3842512"/>
            <a:ext cx="101118" cy="6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800" dirty="0">
              <a:solidFill>
                <a:prstClr val="black"/>
              </a:solidFill>
              <a:latin typeface="Calibri" panose="020F0502020204030204" pitchFamily="34" charset="0"/>
            </a:endParaRPr>
          </a:p>
        </p:txBody>
      </p:sp>
      <p:sp>
        <p:nvSpPr>
          <p:cNvPr id="34" name="Oval 33"/>
          <p:cNvSpPr/>
          <p:nvPr/>
        </p:nvSpPr>
        <p:spPr bwMode="gray">
          <a:xfrm>
            <a:off x="8475912" y="3347723"/>
            <a:ext cx="432416" cy="440576"/>
          </a:xfrm>
          <a:prstGeom prst="ellipse">
            <a:avLst/>
          </a:prstGeom>
          <a:solidFill>
            <a:schemeClr val="bg1"/>
          </a:solidFill>
          <a:ln w="28575" algn="ctr">
            <a:solidFill>
              <a:srgbClr val="FFC000"/>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endParaRPr lang="en-US" sz="800" kern="0" dirty="0">
              <a:solidFill>
                <a:srgbClr val="FFC000"/>
              </a:solidFill>
              <a:latin typeface="Calibri" panose="020F0502020204030204" pitchFamily="34" charset="0"/>
              <a:ea typeface="Arial Unicode MS" pitchFamily="34" charset="-128"/>
              <a:cs typeface="Arial Unicode MS" pitchFamily="34" charset="-128"/>
            </a:endParaRPr>
          </a:p>
        </p:txBody>
      </p:sp>
      <p:sp>
        <p:nvSpPr>
          <p:cNvPr id="35" name="Oval 34"/>
          <p:cNvSpPr/>
          <p:nvPr/>
        </p:nvSpPr>
        <p:spPr bwMode="gray">
          <a:xfrm>
            <a:off x="10174458" y="3560341"/>
            <a:ext cx="228770" cy="224124"/>
          </a:xfrm>
          <a:prstGeom prst="ellipse">
            <a:avLst/>
          </a:prstGeom>
          <a:solidFill>
            <a:schemeClr val="bg1"/>
          </a:solidFill>
          <a:ln w="28575" algn="ctr">
            <a:solidFill>
              <a:srgbClr val="FFC000"/>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endParaRPr lang="en-US" sz="800" kern="0" dirty="0">
              <a:solidFill>
                <a:srgbClr val="FFC000"/>
              </a:solidFill>
              <a:latin typeface="Calibri" panose="020F0502020204030204" pitchFamily="34" charset="0"/>
              <a:ea typeface="Arial Unicode MS" pitchFamily="34" charset="-128"/>
              <a:cs typeface="Arial Unicode MS" pitchFamily="34" charset="-128"/>
            </a:endParaRPr>
          </a:p>
        </p:txBody>
      </p:sp>
      <p:sp>
        <p:nvSpPr>
          <p:cNvPr id="36" name="TextBox 35"/>
          <p:cNvSpPr txBox="1"/>
          <p:nvPr/>
        </p:nvSpPr>
        <p:spPr>
          <a:xfrm>
            <a:off x="10208555" y="3620770"/>
            <a:ext cx="257818" cy="123111"/>
          </a:xfrm>
          <a:prstGeom prst="rect">
            <a:avLst/>
          </a:prstGeom>
          <a:noFill/>
          <a:ln>
            <a:noFill/>
          </a:ln>
        </p:spPr>
        <p:txBody>
          <a:bodyPr wrap="square" lIns="0" tIns="0" rIns="0" bIns="0" rtlCol="0">
            <a:spAutoFit/>
          </a:bodyPr>
          <a:lstStyle/>
          <a:p>
            <a:pPr fontAlgn="base">
              <a:spcBef>
                <a:spcPct val="50000"/>
              </a:spcBef>
              <a:spcAft>
                <a:spcPct val="0"/>
              </a:spcAft>
              <a:buClr>
                <a:srgbClr val="F0AB00"/>
              </a:buClr>
              <a:buSzPct val="80000"/>
            </a:pPr>
            <a:r>
              <a:rPr lang="en-US" sz="800" b="1" kern="0" dirty="0">
                <a:solidFill>
                  <a:srgbClr val="FFC000"/>
                </a:solidFill>
                <a:latin typeface="Calibri" panose="020F0502020204030204" pitchFamily="34" charset="0"/>
                <a:ea typeface="Arial Unicode MS" pitchFamily="34" charset="-128"/>
                <a:cs typeface="Arial Unicode MS" pitchFamily="34" charset="-128"/>
              </a:rPr>
              <a:t>CSV</a:t>
            </a:r>
          </a:p>
        </p:txBody>
      </p:sp>
      <p:sp>
        <p:nvSpPr>
          <p:cNvPr id="38" name="TextBox 37"/>
          <p:cNvSpPr txBox="1"/>
          <p:nvPr/>
        </p:nvSpPr>
        <p:spPr>
          <a:xfrm>
            <a:off x="10212227" y="3899203"/>
            <a:ext cx="257818" cy="123111"/>
          </a:xfrm>
          <a:prstGeom prst="rect">
            <a:avLst/>
          </a:prstGeom>
          <a:noFill/>
          <a:ln>
            <a:noFill/>
          </a:ln>
        </p:spPr>
        <p:txBody>
          <a:bodyPr wrap="square" lIns="0" tIns="0" rIns="0" bIns="0" rtlCol="0">
            <a:spAutoFit/>
          </a:bodyPr>
          <a:lstStyle/>
          <a:p>
            <a:pPr fontAlgn="base">
              <a:spcBef>
                <a:spcPct val="50000"/>
              </a:spcBef>
              <a:spcAft>
                <a:spcPct val="0"/>
              </a:spcAft>
              <a:buClr>
                <a:srgbClr val="F0AB00"/>
              </a:buClr>
              <a:buSzPct val="80000"/>
            </a:pPr>
            <a:r>
              <a:rPr lang="en-US" sz="800" b="1" kern="0" dirty="0">
                <a:solidFill>
                  <a:srgbClr val="FFC000"/>
                </a:solidFill>
                <a:latin typeface="Calibri" panose="020F0502020204030204" pitchFamily="34" charset="0"/>
                <a:ea typeface="Arial Unicode MS" pitchFamily="34" charset="-128"/>
                <a:cs typeface="Arial Unicode MS" pitchFamily="34" charset="-128"/>
              </a:rPr>
              <a:t>EDI</a:t>
            </a:r>
          </a:p>
        </p:txBody>
      </p:sp>
      <p:sp>
        <p:nvSpPr>
          <p:cNvPr id="39" name="Oval 38"/>
          <p:cNvSpPr/>
          <p:nvPr/>
        </p:nvSpPr>
        <p:spPr bwMode="gray">
          <a:xfrm>
            <a:off x="10979234" y="4751142"/>
            <a:ext cx="313222" cy="264040"/>
          </a:xfrm>
          <a:prstGeom prst="ellipse">
            <a:avLst/>
          </a:prstGeom>
          <a:solidFill>
            <a:schemeClr val="bg1"/>
          </a:solidFill>
          <a:ln w="28575" algn="ctr">
            <a:solidFill>
              <a:srgbClr val="FFC000"/>
            </a:solidFill>
            <a:miter lim="800000"/>
            <a:headEnd/>
            <a:tailEnd/>
          </a:ln>
        </p:spPr>
        <p:txBody>
          <a:bodyPr lIns="67482" tIns="53986" rIns="67482" bIns="53986" rtlCol="0" anchor="ctr"/>
          <a:lstStyle/>
          <a:p>
            <a:pPr algn="ctr" defTabSz="685617" fontAlgn="base">
              <a:spcBef>
                <a:spcPct val="50000"/>
              </a:spcBef>
              <a:spcAft>
                <a:spcPct val="0"/>
              </a:spcAft>
              <a:buClr>
                <a:srgbClr val="F0AB00"/>
              </a:buClr>
              <a:buSzPct val="80000"/>
            </a:pPr>
            <a:endParaRPr lang="en-US" sz="800" kern="0" dirty="0">
              <a:solidFill>
                <a:srgbClr val="FFC000"/>
              </a:solidFill>
              <a:latin typeface="Calibri" panose="020F0502020204030204" pitchFamily="34" charset="0"/>
              <a:ea typeface="Arial Unicode MS" pitchFamily="34" charset="-128"/>
              <a:cs typeface="Arial Unicode MS" pitchFamily="34" charset="-128"/>
            </a:endParaRPr>
          </a:p>
        </p:txBody>
      </p:sp>
      <p:sp>
        <p:nvSpPr>
          <p:cNvPr id="40" name="TextBox 39"/>
          <p:cNvSpPr txBox="1"/>
          <p:nvPr/>
        </p:nvSpPr>
        <p:spPr>
          <a:xfrm>
            <a:off x="11038371" y="4820771"/>
            <a:ext cx="257818" cy="123111"/>
          </a:xfrm>
          <a:prstGeom prst="rect">
            <a:avLst/>
          </a:prstGeom>
          <a:noFill/>
          <a:ln>
            <a:noFill/>
          </a:ln>
        </p:spPr>
        <p:txBody>
          <a:bodyPr wrap="square" lIns="0" tIns="0" rIns="0" bIns="0" rtlCol="0">
            <a:spAutoFit/>
          </a:bodyPr>
          <a:lstStyle/>
          <a:p>
            <a:pPr fontAlgn="base">
              <a:spcBef>
                <a:spcPct val="50000"/>
              </a:spcBef>
              <a:spcAft>
                <a:spcPct val="0"/>
              </a:spcAft>
              <a:buClr>
                <a:srgbClr val="F0AB00"/>
              </a:buClr>
              <a:buSzPct val="80000"/>
            </a:pPr>
            <a:r>
              <a:rPr lang="en-US" sz="800" b="1" kern="0" dirty="0" err="1">
                <a:solidFill>
                  <a:srgbClr val="FFC000"/>
                </a:solidFill>
                <a:latin typeface="Calibri" panose="020F0502020204030204" pitchFamily="34" charset="0"/>
                <a:ea typeface="Arial Unicode MS" pitchFamily="34" charset="-128"/>
                <a:cs typeface="Arial Unicode MS" pitchFamily="34" charset="-128"/>
              </a:rPr>
              <a:t>xCBL</a:t>
            </a:r>
            <a:endParaRPr lang="en-US" sz="800" b="1" kern="0" dirty="0">
              <a:solidFill>
                <a:srgbClr val="FFC000"/>
              </a:solidFill>
              <a:latin typeface="Calibri" panose="020F0502020204030204" pitchFamily="34" charset="0"/>
              <a:ea typeface="Arial Unicode MS" pitchFamily="34" charset="-128"/>
              <a:cs typeface="Arial Unicode MS" pitchFamily="34" charset="-128"/>
            </a:endParaRPr>
          </a:p>
        </p:txBody>
      </p:sp>
      <p:cxnSp>
        <p:nvCxnSpPr>
          <p:cNvPr id="44" name="Straight Connector 43"/>
          <p:cNvCxnSpPr/>
          <p:nvPr/>
        </p:nvCxnSpPr>
        <p:spPr>
          <a:xfrm flipH="1">
            <a:off x="8225261" y="3210563"/>
            <a:ext cx="1673410" cy="5378"/>
          </a:xfrm>
          <a:prstGeom prst="line">
            <a:avLst/>
          </a:prstGeom>
          <a:ln w="15875">
            <a:solidFill>
              <a:schemeClr val="tx1"/>
            </a:solidFill>
            <a:headEnd type="stealth" w="lg" len="lg"/>
            <a:tailEnd type="stealth" w="lg" len="lg"/>
          </a:ln>
          <a:effectLst/>
        </p:spPr>
        <p:style>
          <a:lnRef idx="2">
            <a:schemeClr val="accent2"/>
          </a:lnRef>
          <a:fillRef idx="0">
            <a:schemeClr val="accent2"/>
          </a:fillRef>
          <a:effectRef idx="1">
            <a:schemeClr val="accent2"/>
          </a:effectRef>
          <a:fontRef idx="minor">
            <a:schemeClr val="tx1"/>
          </a:fontRef>
        </p:style>
      </p:cxnSp>
      <p:sp>
        <p:nvSpPr>
          <p:cNvPr id="45" name="Rectangle 90"/>
          <p:cNvSpPr>
            <a:spLocks noChangeArrowheads="1"/>
          </p:cNvSpPr>
          <p:nvPr/>
        </p:nvSpPr>
        <p:spPr bwMode="auto">
          <a:xfrm flipH="1">
            <a:off x="10687416" y="4921904"/>
            <a:ext cx="123150" cy="7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800" dirty="0">
              <a:solidFill>
                <a:prstClr val="black"/>
              </a:solidFill>
              <a:latin typeface="Calibri" panose="020F0502020204030204" pitchFamily="34" charset="0"/>
            </a:endParaRPr>
          </a:p>
        </p:txBody>
      </p:sp>
      <p:sp>
        <p:nvSpPr>
          <p:cNvPr id="46" name="Rectangle 102"/>
          <p:cNvSpPr>
            <a:spLocks noChangeArrowheads="1"/>
          </p:cNvSpPr>
          <p:nvPr/>
        </p:nvSpPr>
        <p:spPr bwMode="auto">
          <a:xfrm flipH="1">
            <a:off x="10661272" y="3862030"/>
            <a:ext cx="101118" cy="60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en-US" sz="800" dirty="0">
              <a:solidFill>
                <a:prstClr val="black"/>
              </a:solidFill>
              <a:latin typeface="Calibri" panose="020F0502020204030204" pitchFamily="34" charset="0"/>
            </a:endParaRPr>
          </a:p>
        </p:txBody>
      </p:sp>
      <p:pic>
        <p:nvPicPr>
          <p:cNvPr id="47" name="Picture 46"/>
          <p:cNvPicPr>
            <a:picLocks noChangeAspect="1"/>
          </p:cNvPicPr>
          <p:nvPr/>
        </p:nvPicPr>
        <p:blipFill>
          <a:blip r:embed="rId4" cstate="email">
            <a:duotone>
              <a:srgbClr val="2D2D8A">
                <a:shade val="45000"/>
                <a:satMod val="135000"/>
              </a:srgbClr>
              <a:prstClr val="white"/>
            </a:duotone>
            <a:extLst>
              <a:ext uri="{28A0092B-C50C-407E-A947-70E740481C1C}">
                <a14:useLocalDpi xmlns:a14="http://schemas.microsoft.com/office/drawing/2010/main"/>
              </a:ext>
            </a:extLst>
          </a:blip>
          <a:stretch>
            <a:fillRect/>
          </a:stretch>
        </p:blipFill>
        <p:spPr>
          <a:xfrm>
            <a:off x="10955202" y="3097837"/>
            <a:ext cx="337254" cy="318992"/>
          </a:xfrm>
          <a:prstGeom prst="rect">
            <a:avLst/>
          </a:prstGeom>
        </p:spPr>
      </p:pic>
      <p:sp>
        <p:nvSpPr>
          <p:cNvPr id="48" name="Text Box 110"/>
          <p:cNvSpPr txBox="1">
            <a:spLocks noChangeArrowheads="1"/>
          </p:cNvSpPr>
          <p:nvPr/>
        </p:nvSpPr>
        <p:spPr bwMode="auto">
          <a:xfrm>
            <a:off x="9974607" y="3267315"/>
            <a:ext cx="686665" cy="181580"/>
          </a:xfrm>
          <a:prstGeom prst="rect">
            <a:avLst/>
          </a:prstGeom>
          <a:noFill/>
          <a:ln w="19050">
            <a:noFill/>
            <a:miter lim="800000"/>
            <a:headEnd type="none" w="sm" len="sm"/>
            <a:tailEnd type="none" w="sm" len="sm"/>
          </a:ln>
        </p:spPr>
        <p:txBody>
          <a:bodyPr wrap="square" lIns="13712" tIns="13712" rIns="13712" bIns="13712"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fontAlgn="base" hangingPunct="1">
              <a:spcBef>
                <a:spcPct val="0"/>
              </a:spcBef>
              <a:spcAft>
                <a:spcPct val="0"/>
              </a:spcAft>
              <a:defRPr/>
            </a:pPr>
            <a:r>
              <a:rPr lang="en-US" sz="1000" dirty="0">
                <a:solidFill>
                  <a:schemeClr val="tx2"/>
                </a:solidFill>
                <a:latin typeface="Calibri" panose="020F0502020204030204" pitchFamily="34" charset="0"/>
                <a:ea typeface="ＭＳ Ｐゴシック" charset="0"/>
                <a:cs typeface="ＭＳ Ｐゴシック" charset="0"/>
              </a:rPr>
              <a:t>SD Add-on</a:t>
            </a:r>
          </a:p>
        </p:txBody>
      </p:sp>
      <p:pic>
        <p:nvPicPr>
          <p:cNvPr id="49" name="Picture 2" descr="C:\Users\d030058\Desktop\800px-SAP_2011_logo.svg.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76990" y="3020201"/>
            <a:ext cx="481898" cy="261039"/>
          </a:xfrm>
          <a:prstGeom prst="rect">
            <a:avLst/>
          </a:prstGeom>
          <a:noFill/>
          <a:extLst>
            <a:ext uri="{909E8E84-426E-40DD-AFC4-6F175D3DCCD1}">
              <a14:hiddenFill xmlns:a14="http://schemas.microsoft.com/office/drawing/2010/main">
                <a:solidFill>
                  <a:srgbClr val="FFFFFF"/>
                </a:solidFill>
              </a14:hiddenFill>
            </a:ext>
          </a:extLst>
        </p:spPr>
      </p:pic>
      <p:cxnSp>
        <p:nvCxnSpPr>
          <p:cNvPr id="53" name="Straight Connector 52"/>
          <p:cNvCxnSpPr/>
          <p:nvPr/>
        </p:nvCxnSpPr>
        <p:spPr>
          <a:xfrm flipV="1">
            <a:off x="8225261" y="3806983"/>
            <a:ext cx="2539055" cy="15925"/>
          </a:xfrm>
          <a:prstGeom prst="line">
            <a:avLst/>
          </a:prstGeom>
          <a:ln w="15875">
            <a:solidFill>
              <a:schemeClr val="tx1"/>
            </a:solidFill>
            <a:headEnd type="stealth" w="lg" len="lg"/>
            <a:tailEnd type="stealth" w="lg" len="lg"/>
          </a:ln>
          <a:effectLst/>
        </p:spPr>
        <p:style>
          <a:lnRef idx="2">
            <a:schemeClr val="accent2"/>
          </a:lnRef>
          <a:fillRef idx="0">
            <a:schemeClr val="accent2"/>
          </a:fillRef>
          <a:effectRef idx="1">
            <a:schemeClr val="accent2"/>
          </a:effectRef>
          <a:fontRef idx="minor">
            <a:schemeClr val="tx1"/>
          </a:fontRef>
        </p:style>
      </p:cxnSp>
      <p:sp>
        <p:nvSpPr>
          <p:cNvPr id="55" name="Text Box 110"/>
          <p:cNvSpPr txBox="1">
            <a:spLocks noChangeArrowheads="1"/>
          </p:cNvSpPr>
          <p:nvPr/>
        </p:nvSpPr>
        <p:spPr bwMode="auto">
          <a:xfrm>
            <a:off x="9302026" y="4999793"/>
            <a:ext cx="1880282" cy="181580"/>
          </a:xfrm>
          <a:prstGeom prst="rect">
            <a:avLst/>
          </a:prstGeom>
          <a:noFill/>
          <a:ln w="19050">
            <a:noFill/>
            <a:miter lim="800000"/>
            <a:headEnd type="none" w="sm" len="sm"/>
            <a:tailEnd type="none" w="sm" len="sm"/>
          </a:ln>
        </p:spPr>
        <p:txBody>
          <a:bodyPr wrap="square" lIns="13712" tIns="13712" rIns="13712" bIns="13712" anchor="ctr">
            <a:spAutoFit/>
          </a:bodyPr>
          <a:lstStyle>
            <a:lvl1pPr marL="63500" indent="-63500"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r" eaLnBrk="0" fontAlgn="base" hangingPunct="0">
              <a:spcBef>
                <a:spcPct val="0"/>
              </a:spcBef>
              <a:spcAft>
                <a:spcPct val="0"/>
              </a:spcAft>
              <a:defRPr sz="1400">
                <a:solidFill>
                  <a:schemeClr val="tx1"/>
                </a:solidFill>
                <a:latin typeface="Arial" charset="0"/>
              </a:defRPr>
            </a:lvl6pPr>
            <a:lvl7pPr marL="2971800" indent="-228600" algn="r" eaLnBrk="0" fontAlgn="base" hangingPunct="0">
              <a:spcBef>
                <a:spcPct val="0"/>
              </a:spcBef>
              <a:spcAft>
                <a:spcPct val="0"/>
              </a:spcAft>
              <a:defRPr sz="1400">
                <a:solidFill>
                  <a:schemeClr val="tx1"/>
                </a:solidFill>
                <a:latin typeface="Arial" charset="0"/>
              </a:defRPr>
            </a:lvl7pPr>
            <a:lvl8pPr marL="3429000" indent="-228600" algn="r" eaLnBrk="0" fontAlgn="base" hangingPunct="0">
              <a:spcBef>
                <a:spcPct val="0"/>
              </a:spcBef>
              <a:spcAft>
                <a:spcPct val="0"/>
              </a:spcAft>
              <a:defRPr sz="1400">
                <a:solidFill>
                  <a:schemeClr val="tx1"/>
                </a:solidFill>
                <a:latin typeface="Arial" charset="0"/>
              </a:defRPr>
            </a:lvl8pPr>
            <a:lvl9pPr marL="3886200" indent="-228600" algn="r" eaLnBrk="0" fontAlgn="base" hangingPunct="0">
              <a:spcBef>
                <a:spcPct val="0"/>
              </a:spcBef>
              <a:spcAft>
                <a:spcPct val="0"/>
              </a:spcAft>
              <a:defRPr sz="1400">
                <a:solidFill>
                  <a:schemeClr val="tx1"/>
                </a:solidFill>
                <a:latin typeface="Arial" charset="0"/>
              </a:defRPr>
            </a:lvl9pPr>
          </a:lstStyle>
          <a:p>
            <a:pPr algn="ctr" eaLnBrk="1" fontAlgn="base" hangingPunct="1">
              <a:spcBef>
                <a:spcPct val="0"/>
              </a:spcBef>
              <a:spcAft>
                <a:spcPct val="0"/>
              </a:spcAft>
              <a:defRPr/>
            </a:pPr>
            <a:r>
              <a:rPr lang="en-US" sz="1000" b="1" dirty="0">
                <a:solidFill>
                  <a:srgbClr val="7030A0"/>
                </a:solidFill>
                <a:latin typeface="Calibri" panose="020F0502020204030204" pitchFamily="34" charset="0"/>
                <a:ea typeface="ＭＳ Ｐゴシック" charset="0"/>
                <a:cs typeface="ＭＳ Ｐゴシック" charset="0"/>
              </a:rPr>
              <a:t>Cloud Integration Gateway</a:t>
            </a:r>
          </a:p>
        </p:txBody>
      </p:sp>
      <p:cxnSp>
        <p:nvCxnSpPr>
          <p:cNvPr id="57" name="Straight Connector 56"/>
          <p:cNvCxnSpPr/>
          <p:nvPr/>
        </p:nvCxnSpPr>
        <p:spPr>
          <a:xfrm flipH="1">
            <a:off x="8225261" y="4548716"/>
            <a:ext cx="1558080" cy="16442"/>
          </a:xfrm>
          <a:prstGeom prst="line">
            <a:avLst/>
          </a:prstGeom>
          <a:ln w="15875">
            <a:solidFill>
              <a:schemeClr val="tx1"/>
            </a:solidFill>
            <a:headEnd type="stealth" w="lg" len="lg"/>
            <a:tailEnd type="stealth" w="lg" len="lg"/>
          </a:ln>
          <a:effectLst/>
        </p:spPr>
        <p:style>
          <a:lnRef idx="2">
            <a:schemeClr val="accent2"/>
          </a:lnRef>
          <a:fillRef idx="0">
            <a:schemeClr val="accent2"/>
          </a:fillRef>
          <a:effectRef idx="1">
            <a:schemeClr val="accent2"/>
          </a:effectRef>
          <a:fontRef idx="minor">
            <a:schemeClr val="tx1"/>
          </a:fontRef>
        </p:style>
      </p:cxnSp>
      <p:sp>
        <p:nvSpPr>
          <p:cNvPr id="58" name="Rectangle 57"/>
          <p:cNvSpPr/>
          <p:nvPr/>
        </p:nvSpPr>
        <p:spPr>
          <a:xfrm>
            <a:off x="8225261" y="2443272"/>
            <a:ext cx="3097377" cy="30056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solidFill>
                  <a:schemeClr val="bg1">
                    <a:lumMod val="95000"/>
                  </a:schemeClr>
                </a:solidFill>
                <a:latin typeface="Calibri" panose="020F0502020204030204" pitchFamily="34" charset="0"/>
              </a:rPr>
              <a:t>Integrated Suppliers</a:t>
            </a:r>
          </a:p>
        </p:txBody>
      </p:sp>
      <p:sp>
        <p:nvSpPr>
          <p:cNvPr id="61" name="TextBox 60"/>
          <p:cNvSpPr txBox="1"/>
          <p:nvPr/>
        </p:nvSpPr>
        <p:spPr>
          <a:xfrm>
            <a:off x="8553755" y="3469642"/>
            <a:ext cx="387230" cy="153888"/>
          </a:xfrm>
          <a:prstGeom prst="rect">
            <a:avLst/>
          </a:prstGeom>
          <a:noFill/>
          <a:ln>
            <a:noFill/>
          </a:ln>
        </p:spPr>
        <p:txBody>
          <a:bodyPr wrap="square" lIns="0" tIns="0" rIns="0" bIns="0" rtlCol="0">
            <a:spAutoFit/>
          </a:bodyPr>
          <a:lstStyle/>
          <a:p>
            <a:pPr fontAlgn="base">
              <a:spcBef>
                <a:spcPct val="50000"/>
              </a:spcBef>
              <a:spcAft>
                <a:spcPct val="0"/>
              </a:spcAft>
              <a:buClr>
                <a:srgbClr val="F0AB00"/>
              </a:buClr>
              <a:buSzPct val="80000"/>
            </a:pPr>
            <a:r>
              <a:rPr lang="en-US" sz="1000" b="1" kern="0" dirty="0">
                <a:solidFill>
                  <a:srgbClr val="FFC000"/>
                </a:solidFill>
                <a:latin typeface="Calibri" panose="020F0502020204030204" pitchFamily="34" charset="0"/>
                <a:ea typeface="Arial Unicode MS" pitchFamily="34" charset="-128"/>
                <a:cs typeface="Arial Unicode MS" pitchFamily="34" charset="-128"/>
              </a:rPr>
              <a:t>cXML</a:t>
            </a:r>
          </a:p>
        </p:txBody>
      </p:sp>
      <p:pic>
        <p:nvPicPr>
          <p:cNvPr id="62" name="Picture 61"/>
          <p:cNvPicPr>
            <a:picLocks noChangeAspect="1"/>
          </p:cNvPicPr>
          <p:nvPr/>
        </p:nvPicPr>
        <p:blipFill>
          <a:blip r:embed="rId4" cstate="email">
            <a:duotone>
              <a:srgbClr val="2D2D8A">
                <a:shade val="45000"/>
                <a:satMod val="135000"/>
              </a:srgbClr>
              <a:prstClr val="white"/>
            </a:duotone>
            <a:extLst>
              <a:ext uri="{28A0092B-C50C-407E-A947-70E740481C1C}">
                <a14:useLocalDpi xmlns:a14="http://schemas.microsoft.com/office/drawing/2010/main"/>
              </a:ext>
            </a:extLst>
          </a:blip>
          <a:stretch>
            <a:fillRect/>
          </a:stretch>
        </p:blipFill>
        <p:spPr>
          <a:xfrm>
            <a:off x="10947720" y="3612085"/>
            <a:ext cx="337254" cy="318992"/>
          </a:xfrm>
          <a:prstGeom prst="rect">
            <a:avLst/>
          </a:prstGeom>
        </p:spPr>
      </p:pic>
      <p:pic>
        <p:nvPicPr>
          <p:cNvPr id="63" name="Picture 62"/>
          <p:cNvPicPr>
            <a:picLocks noChangeAspect="1"/>
          </p:cNvPicPr>
          <p:nvPr/>
        </p:nvPicPr>
        <p:blipFill>
          <a:blip r:embed="rId4" cstate="email">
            <a:duotone>
              <a:srgbClr val="2D2D8A">
                <a:shade val="45000"/>
                <a:satMod val="135000"/>
              </a:srgbClr>
              <a:prstClr val="white"/>
            </a:duotone>
            <a:extLst>
              <a:ext uri="{28A0092B-C50C-407E-A947-70E740481C1C}">
                <a14:useLocalDpi xmlns:a14="http://schemas.microsoft.com/office/drawing/2010/main"/>
              </a:ext>
            </a:extLst>
          </a:blip>
          <a:stretch>
            <a:fillRect/>
          </a:stretch>
        </p:blipFill>
        <p:spPr>
          <a:xfrm>
            <a:off x="10947720" y="4403728"/>
            <a:ext cx="337254" cy="318992"/>
          </a:xfrm>
          <a:prstGeom prst="rect">
            <a:avLst/>
          </a:prstGeom>
        </p:spPr>
      </p:pic>
      <p:grpSp>
        <p:nvGrpSpPr>
          <p:cNvPr id="65" name="Group 64"/>
          <p:cNvGrpSpPr/>
          <p:nvPr/>
        </p:nvGrpSpPr>
        <p:grpSpPr>
          <a:xfrm>
            <a:off x="4461437" y="2136703"/>
            <a:ext cx="3537024" cy="3418315"/>
            <a:chOff x="6181381" y="1930589"/>
            <a:chExt cx="3081528" cy="3081528"/>
          </a:xfrm>
        </p:grpSpPr>
        <p:sp>
          <p:nvSpPr>
            <p:cNvPr id="66" name="Oval 65"/>
            <p:cNvSpPr/>
            <p:nvPr/>
          </p:nvSpPr>
          <p:spPr bwMode="gray">
            <a:xfrm>
              <a:off x="6181381" y="1930589"/>
              <a:ext cx="3081528" cy="3081528"/>
            </a:xfrm>
            <a:prstGeom prst="ellipse">
              <a:avLst/>
            </a:prstGeom>
            <a:solidFill>
              <a:schemeClr val="bg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en-US" sz="2000" b="0" i="0" u="none" strike="noStrike" kern="0" cap="none" spc="0" normalizeH="0" baseline="0" noProof="0" dirty="0">
                <a:ln>
                  <a:noFill/>
                </a:ln>
                <a:effectLst/>
                <a:uLnTx/>
                <a:uFillTx/>
                <a:latin typeface="Calibri" panose="020F0502020204030204" pitchFamily="34" charset="0"/>
                <a:ea typeface="Arial Unicode MS" pitchFamily="34" charset="-128"/>
                <a:cs typeface="Arial Unicode MS" pitchFamily="34" charset="-128"/>
              </a:endParaRPr>
            </a:p>
          </p:txBody>
        </p:sp>
        <p:pic>
          <p:nvPicPr>
            <p:cNvPr id="67" name="Picture 66"/>
            <p:cNvPicPr>
              <a:picLocks noChangeAspect="1"/>
            </p:cNvPicPr>
            <p:nvPr/>
          </p:nvPicPr>
          <p:blipFill>
            <a:blip r:embed="rId6"/>
            <a:stretch>
              <a:fillRect/>
            </a:stretch>
          </p:blipFill>
          <p:spPr>
            <a:xfrm>
              <a:off x="6181576" y="1930785"/>
              <a:ext cx="3081138" cy="3081136"/>
            </a:xfrm>
            <a:prstGeom prst="rect">
              <a:avLst/>
            </a:prstGeom>
          </p:spPr>
        </p:pic>
      </p:grpSp>
      <p:pic>
        <p:nvPicPr>
          <p:cNvPr id="70" name="Picture 69" descr="C:\Users\d030058\Desktop\800px-SAP_2011_logo.sv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240" y="3354376"/>
            <a:ext cx="990146" cy="536352"/>
          </a:xfrm>
          <a:prstGeom prst="rect">
            <a:avLst/>
          </a:prstGeom>
          <a:noFill/>
          <a:extLst>
            <a:ext uri="{909E8E84-426E-40DD-AFC4-6F175D3DCCD1}">
              <a14:hiddenFill xmlns:a14="http://schemas.microsoft.com/office/drawing/2010/main">
                <a:solidFill>
                  <a:srgbClr val="FFFFFF"/>
                </a:solidFill>
              </a14:hiddenFill>
            </a:ext>
          </a:extLst>
        </p:spPr>
      </p:pic>
      <p:cxnSp>
        <p:nvCxnSpPr>
          <p:cNvPr id="71" name="Straight Connector 70"/>
          <p:cNvCxnSpPr/>
          <p:nvPr/>
        </p:nvCxnSpPr>
        <p:spPr>
          <a:xfrm flipH="1">
            <a:off x="1321594" y="3257333"/>
            <a:ext cx="3243263" cy="9982"/>
          </a:xfrm>
          <a:prstGeom prst="line">
            <a:avLst/>
          </a:prstGeom>
          <a:ln w="15875">
            <a:solidFill>
              <a:schemeClr val="tx1"/>
            </a:solidFill>
            <a:headEnd type="stealth" w="lg" len="lg"/>
            <a:tailEnd type="stealth" w="lg" len="lg"/>
          </a:ln>
          <a:effectLst/>
        </p:spPr>
        <p:style>
          <a:lnRef idx="2">
            <a:schemeClr val="accent2"/>
          </a:lnRef>
          <a:fillRef idx="0">
            <a:schemeClr val="accent2"/>
          </a:fillRef>
          <a:effectRef idx="1">
            <a:schemeClr val="accent2"/>
          </a:effectRef>
          <a:fontRef idx="minor">
            <a:schemeClr val="tx1"/>
          </a:fontRef>
        </p:style>
      </p:cxnSp>
      <p:sp>
        <p:nvSpPr>
          <p:cNvPr id="95" name="Rectangle 94"/>
          <p:cNvSpPr/>
          <p:nvPr/>
        </p:nvSpPr>
        <p:spPr>
          <a:xfrm>
            <a:off x="575372" y="2435180"/>
            <a:ext cx="3731992" cy="300561"/>
          </a:xfrm>
          <a:prstGeom prst="rect">
            <a:avLst/>
          </a:prstGeom>
          <a:solidFill>
            <a:srgbClr val="FFC000"/>
          </a:solidFill>
          <a:ln>
            <a:solidFill>
              <a:srgbClr val="FFC000"/>
            </a:solidFill>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800" dirty="0" err="1">
                <a:solidFill>
                  <a:schemeClr val="bg1">
                    <a:lumMod val="95000"/>
                  </a:schemeClr>
                </a:solidFill>
                <a:latin typeface="Calibri" panose="020F0502020204030204" pitchFamily="34" charset="0"/>
              </a:rPr>
              <a:t>Nufarm</a:t>
            </a:r>
            <a:endParaRPr lang="en-US" sz="1000" dirty="0">
              <a:solidFill>
                <a:schemeClr val="bg1">
                  <a:lumMod val="95000"/>
                </a:schemeClr>
              </a:solidFill>
              <a:latin typeface="Calibri" panose="020F0502020204030204" pitchFamily="34" charset="0"/>
            </a:endParaRPr>
          </a:p>
        </p:txBody>
      </p:sp>
      <p:sp>
        <p:nvSpPr>
          <p:cNvPr id="72" name="TextBox 71"/>
          <p:cNvSpPr txBox="1"/>
          <p:nvPr/>
        </p:nvSpPr>
        <p:spPr>
          <a:xfrm>
            <a:off x="11040168" y="4231489"/>
            <a:ext cx="257818" cy="123111"/>
          </a:xfrm>
          <a:prstGeom prst="rect">
            <a:avLst/>
          </a:prstGeom>
          <a:noFill/>
          <a:ln>
            <a:noFill/>
          </a:ln>
        </p:spPr>
        <p:txBody>
          <a:bodyPr wrap="square" lIns="0" tIns="0" rIns="0" bIns="0" rtlCol="0">
            <a:spAutoFit/>
          </a:bodyPr>
          <a:lstStyle/>
          <a:p>
            <a:pPr fontAlgn="base">
              <a:spcBef>
                <a:spcPct val="50000"/>
              </a:spcBef>
              <a:spcAft>
                <a:spcPct val="0"/>
              </a:spcAft>
              <a:buClr>
                <a:srgbClr val="F0AB00"/>
              </a:buClr>
              <a:buSzPct val="80000"/>
            </a:pPr>
            <a:r>
              <a:rPr lang="en-US" sz="800" b="1" kern="0" dirty="0">
                <a:solidFill>
                  <a:srgbClr val="FFC000"/>
                </a:solidFill>
                <a:latin typeface="Calibri" panose="020F0502020204030204" pitchFamily="34" charset="0"/>
                <a:ea typeface="Arial Unicode MS" pitchFamily="34" charset="-128"/>
                <a:cs typeface="Arial Unicode MS" pitchFamily="34" charset="-128"/>
              </a:rPr>
              <a:t>EDI</a:t>
            </a:r>
          </a:p>
        </p:txBody>
      </p:sp>
      <p:sp>
        <p:nvSpPr>
          <p:cNvPr id="41" name="Rounded Rectangle 40"/>
          <p:cNvSpPr/>
          <p:nvPr/>
        </p:nvSpPr>
        <p:spPr bwMode="gray">
          <a:xfrm>
            <a:off x="2724015" y="3612085"/>
            <a:ext cx="1583349" cy="1814624"/>
          </a:xfrm>
          <a:prstGeom prst="roundRect">
            <a:avLst/>
          </a:prstGeom>
          <a:ln>
            <a:headEnd/>
            <a:tailEnd/>
          </a:ln>
        </p:spPr>
        <p:style>
          <a:lnRef idx="1">
            <a:schemeClr val="accent1"/>
          </a:lnRef>
          <a:fillRef idx="3">
            <a:schemeClr val="accent1"/>
          </a:fillRef>
          <a:effectRef idx="2">
            <a:schemeClr val="accent1"/>
          </a:effectRef>
          <a:fontRef idx="minor">
            <a:schemeClr val="lt1"/>
          </a:fontRef>
        </p:style>
        <p:txBody>
          <a:bodyPr lIns="90021" tIns="72017" rIns="90021" bIns="72017" rtlCol="0" anchor="ctr"/>
          <a:lstStyle/>
          <a:p>
            <a:pPr defTabSz="914583" fontAlgn="base">
              <a:spcBef>
                <a:spcPct val="50000"/>
              </a:spcBef>
              <a:spcAft>
                <a:spcPct val="0"/>
              </a:spcAft>
              <a:buClr>
                <a:srgbClr val="F0AB00"/>
              </a:buClr>
              <a:buSzPct val="80000"/>
            </a:pPr>
            <a:r>
              <a:rPr lang="en-GB" sz="1200" b="1" kern="0" dirty="0">
                <a:ea typeface="Arial Unicode MS" pitchFamily="34" charset="-128"/>
                <a:cs typeface="Arial Unicode MS" pitchFamily="34" charset="-128"/>
              </a:rPr>
              <a:t>Ariba Procurement Content (APC) / Ariba Procure to Pay</a:t>
            </a:r>
            <a:endParaRPr lang="en-GB" sz="1200" kern="0" dirty="0">
              <a:ea typeface="Arial Unicode MS" pitchFamily="34" charset="-128"/>
              <a:cs typeface="Arial Unicode MS" pitchFamily="34" charset="-128"/>
            </a:endParaRPr>
          </a:p>
          <a:p>
            <a:pPr algn="ctr" defTabSz="914583" fontAlgn="base">
              <a:spcBef>
                <a:spcPct val="50000"/>
              </a:spcBef>
              <a:spcAft>
                <a:spcPct val="0"/>
              </a:spcAft>
              <a:buClr>
                <a:srgbClr val="F0AB00"/>
              </a:buClr>
              <a:buSzPct val="80000"/>
            </a:pPr>
            <a:r>
              <a:rPr lang="en-GB" sz="1400" kern="0" dirty="0">
                <a:ea typeface="Arial Unicode MS" pitchFamily="34" charset="-128"/>
                <a:cs typeface="Arial Unicode MS" pitchFamily="34" charset="-128"/>
              </a:rPr>
              <a:t>Displays </a:t>
            </a:r>
            <a:r>
              <a:rPr lang="en-GB" sz="1400" kern="0" dirty="0" err="1">
                <a:ea typeface="Arial Unicode MS" pitchFamily="34" charset="-128"/>
                <a:cs typeface="Arial Unicode MS" pitchFamily="34" charset="-128"/>
              </a:rPr>
              <a:t>catalogs</a:t>
            </a:r>
            <a:endParaRPr lang="en-GB" sz="1400" kern="0" dirty="0">
              <a:ea typeface="Arial Unicode MS" pitchFamily="34" charset="-128"/>
              <a:cs typeface="Arial Unicode MS" pitchFamily="34" charset="-128"/>
            </a:endParaRPr>
          </a:p>
        </p:txBody>
      </p:sp>
      <p:cxnSp>
        <p:nvCxnSpPr>
          <p:cNvPr id="42" name="Straight Arrow Connector 41"/>
          <p:cNvCxnSpPr/>
          <p:nvPr/>
        </p:nvCxnSpPr>
        <p:spPr>
          <a:xfrm flipH="1">
            <a:off x="1504726" y="3822780"/>
            <a:ext cx="1119270" cy="1"/>
          </a:xfrm>
          <a:prstGeom prst="straightConnector1">
            <a:avLst/>
          </a:prstGeom>
          <a:ln w="28575">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a:endCxn id="41" idx="3"/>
          </p:cNvCxnSpPr>
          <p:nvPr/>
        </p:nvCxnSpPr>
        <p:spPr>
          <a:xfrm flipH="1">
            <a:off x="4307364" y="4493419"/>
            <a:ext cx="257493" cy="25978"/>
          </a:xfrm>
          <a:prstGeom prst="straightConnector1">
            <a:avLst/>
          </a:prstGeom>
          <a:ln w="28575">
            <a:solidFill>
              <a:schemeClr val="bg2"/>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700192" y="3566392"/>
            <a:ext cx="815664" cy="16927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algn="ctr" fontAlgn="base">
              <a:spcBef>
                <a:spcPts val="600"/>
              </a:spcBef>
              <a:spcAft>
                <a:spcPct val="0"/>
              </a:spcAft>
              <a:buClr>
                <a:srgbClr val="F0AB00"/>
              </a:buClr>
              <a:buSzPct val="80000"/>
            </a:pPr>
            <a:r>
              <a:rPr lang="en-US" sz="1100" b="1" i="1" kern="0" dirty="0">
                <a:ea typeface="Arial Unicode MS" pitchFamily="34" charset="-128"/>
                <a:cs typeface="Arial Unicode MS" pitchFamily="34" charset="-128"/>
              </a:rPr>
              <a:t>Punch-In </a:t>
            </a:r>
          </a:p>
        </p:txBody>
      </p:sp>
      <p:pic>
        <p:nvPicPr>
          <p:cNvPr id="51" name="Picture 50"/>
          <p:cNvPicPr>
            <a:picLocks noChangeAspect="1"/>
          </p:cNvPicPr>
          <p:nvPr/>
        </p:nvPicPr>
        <p:blipFill>
          <a:blip r:embed="rId8"/>
          <a:stretch>
            <a:fillRect/>
          </a:stretch>
        </p:blipFill>
        <p:spPr>
          <a:xfrm>
            <a:off x="2791409" y="4694935"/>
            <a:ext cx="1448559" cy="526186"/>
          </a:xfrm>
          <a:prstGeom prst="rect">
            <a:avLst/>
          </a:prstGeom>
        </p:spPr>
      </p:pic>
      <p:sp>
        <p:nvSpPr>
          <p:cNvPr id="52" name="TextBox 51"/>
          <p:cNvSpPr txBox="1"/>
          <p:nvPr/>
        </p:nvSpPr>
        <p:spPr>
          <a:xfrm>
            <a:off x="1700192" y="3933007"/>
            <a:ext cx="815664" cy="169277"/>
          </a:xfrm>
          <a:prstGeom prst="rect">
            <a:avLst/>
          </a:prstGeom>
        </p:spPr>
        <p:style>
          <a:lnRef idx="2">
            <a:schemeClr val="accent1"/>
          </a:lnRef>
          <a:fillRef idx="1">
            <a:schemeClr val="lt1"/>
          </a:fillRef>
          <a:effectRef idx="0">
            <a:schemeClr val="accent1"/>
          </a:effectRef>
          <a:fontRef idx="minor">
            <a:schemeClr val="dk1"/>
          </a:fontRef>
        </p:style>
        <p:txBody>
          <a:bodyPr wrap="square" lIns="0" tIns="0" rIns="0" bIns="0" rtlCol="0">
            <a:spAutoFit/>
          </a:bodyPr>
          <a:lstStyle/>
          <a:p>
            <a:pPr fontAlgn="base">
              <a:spcBef>
                <a:spcPts val="600"/>
              </a:spcBef>
              <a:spcAft>
                <a:spcPct val="0"/>
              </a:spcAft>
              <a:buClr>
                <a:srgbClr val="F0AB00"/>
              </a:buClr>
              <a:buSzPct val="80000"/>
            </a:pPr>
            <a:r>
              <a:rPr lang="en-US" sz="1100" b="1" i="1" kern="0" dirty="0">
                <a:ea typeface="Arial Unicode MS" pitchFamily="34" charset="-128"/>
                <a:cs typeface="Arial Unicode MS" pitchFamily="34" charset="-128"/>
              </a:rPr>
              <a:t> Check out</a:t>
            </a:r>
          </a:p>
        </p:txBody>
      </p:sp>
      <p:sp>
        <p:nvSpPr>
          <p:cNvPr id="56" name="Rectangle 55"/>
          <p:cNvSpPr/>
          <p:nvPr/>
        </p:nvSpPr>
        <p:spPr>
          <a:xfrm>
            <a:off x="4681260" y="1458071"/>
            <a:ext cx="3097377" cy="300561"/>
          </a:xfrm>
          <a:prstGeom prst="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1400" dirty="0">
                <a:solidFill>
                  <a:schemeClr val="bg1">
                    <a:lumMod val="95000"/>
                  </a:schemeClr>
                </a:solidFill>
                <a:latin typeface="Calibri" panose="020F0502020204030204" pitchFamily="34" charset="0"/>
              </a:rPr>
              <a:t>Online Suppliers</a:t>
            </a:r>
          </a:p>
        </p:txBody>
      </p:sp>
    </p:spTree>
    <p:extLst>
      <p:ext uri="{BB962C8B-B14F-4D97-AF65-F5344CB8AC3E}">
        <p14:creationId xmlns:p14="http://schemas.microsoft.com/office/powerpoint/2010/main" val="1346630214"/>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0" grpId="0" animBg="1"/>
      <p:bldP spid="5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Current Status and Scope</a:t>
            </a:r>
          </a:p>
        </p:txBody>
      </p:sp>
      <p:sp>
        <p:nvSpPr>
          <p:cNvPr id="4" name="Text Placeholder 3"/>
          <p:cNvSpPr>
            <a:spLocks noGrp="1"/>
          </p:cNvSpPr>
          <p:nvPr>
            <p:ph type="body" sz="quarter" idx="11"/>
          </p:nvPr>
        </p:nvSpPr>
        <p:spPr>
          <a:xfrm>
            <a:off x="324000" y="1691079"/>
            <a:ext cx="8488924" cy="4392042"/>
          </a:xfrm>
        </p:spPr>
        <p:txBody>
          <a:bodyPr/>
          <a:lstStyle/>
          <a:p>
            <a:pPr marL="342900" indent="-342900">
              <a:buFont typeface="Wingdings" panose="05000000000000000000" pitchFamily="2" charset="2"/>
              <a:buChar char="q"/>
            </a:pPr>
            <a:r>
              <a:rPr lang="en-AU" dirty="0"/>
              <a:t>TRR – Trading Relationship Request (Send and accepted)</a:t>
            </a:r>
          </a:p>
          <a:p>
            <a:pPr marL="342900" indent="-342900">
              <a:buFont typeface="Wingdings" panose="05000000000000000000" pitchFamily="2" charset="2"/>
              <a:buChar char="q"/>
            </a:pPr>
            <a:r>
              <a:rPr lang="en-AU" dirty="0"/>
              <a:t>Previous experience with Ariba</a:t>
            </a:r>
          </a:p>
          <a:p>
            <a:pPr marL="342900" indent="-342900">
              <a:buFont typeface="Wingdings" panose="05000000000000000000" pitchFamily="2" charset="2"/>
              <a:buChar char="q"/>
            </a:pPr>
            <a:r>
              <a:rPr lang="en-AU" dirty="0"/>
              <a:t>Catalogue in scope</a:t>
            </a:r>
          </a:p>
          <a:p>
            <a:pPr marL="342900" indent="-342900">
              <a:buFont typeface="Wingdings" panose="05000000000000000000" pitchFamily="2" charset="2"/>
              <a:buChar char="q"/>
            </a:pPr>
            <a:r>
              <a:rPr lang="en-AU" dirty="0"/>
              <a:t>Availability to use manual PO flip process in parallel to Integration being completed. </a:t>
            </a:r>
          </a:p>
          <a:p>
            <a:pPr marL="342900" indent="-342900">
              <a:buFont typeface="Wingdings" panose="05000000000000000000" pitchFamily="2" charset="2"/>
              <a:buChar char="q"/>
            </a:pPr>
            <a:r>
              <a:rPr lang="en-AU" dirty="0"/>
              <a:t>Document Scope: PO and INV</a:t>
            </a:r>
          </a:p>
          <a:p>
            <a:endParaRPr lang="en-AU" dirty="0"/>
          </a:p>
        </p:txBody>
      </p:sp>
    </p:spTree>
    <p:extLst>
      <p:ext uri="{BB962C8B-B14F-4D97-AF65-F5344CB8AC3E}">
        <p14:creationId xmlns:p14="http://schemas.microsoft.com/office/powerpoint/2010/main" val="2299174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AU" dirty="0"/>
              <a:t>Seller Integration</a:t>
            </a:r>
          </a:p>
        </p:txBody>
      </p:sp>
      <p:sp>
        <p:nvSpPr>
          <p:cNvPr id="4" name="Text Placeholder 3"/>
          <p:cNvSpPr>
            <a:spLocks noGrp="1"/>
          </p:cNvSpPr>
          <p:nvPr>
            <p:ph type="body" sz="quarter" idx="10"/>
          </p:nvPr>
        </p:nvSpPr>
        <p:spPr/>
        <p:txBody>
          <a:bodyPr/>
          <a:lstStyle/>
          <a:p>
            <a:endParaRPr lang="en-AU"/>
          </a:p>
        </p:txBody>
      </p:sp>
    </p:spTree>
    <p:extLst>
      <p:ext uri="{BB962C8B-B14F-4D97-AF65-F5344CB8AC3E}">
        <p14:creationId xmlns:p14="http://schemas.microsoft.com/office/powerpoint/2010/main" val="25589670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4294967295"/>
          </p:nvPr>
        </p:nvSpPr>
        <p:spPr>
          <a:xfrm>
            <a:off x="573354" y="1379860"/>
            <a:ext cx="11203179" cy="1694719"/>
          </a:xfrm>
          <a:prstGeom prst="rect">
            <a:avLst/>
          </a:prstGeom>
        </p:spPr>
        <p:txBody>
          <a:bodyPr lIns="108878" tIns="54439" rIns="108878" bIns="54439"/>
          <a:lstStyle/>
          <a:p>
            <a:pPr marL="340243" indent="-340243">
              <a:spcBef>
                <a:spcPts val="1200"/>
              </a:spcBef>
              <a:buFont typeface="Arial" pitchFamily="34" charset="0"/>
              <a:buChar char="•"/>
            </a:pPr>
            <a:r>
              <a:rPr lang="en-US" sz="1600" dirty="0"/>
              <a:t>    Planning and Testing are the most critical and time consuming steps</a:t>
            </a:r>
          </a:p>
          <a:p>
            <a:pPr marL="340243" indent="-340243">
              <a:spcBef>
                <a:spcPts val="1200"/>
              </a:spcBef>
              <a:buFont typeface="Arial" pitchFamily="34" charset="0"/>
              <a:buChar char="•"/>
            </a:pPr>
            <a:r>
              <a:rPr lang="en-US" sz="1600" dirty="0"/>
              <a:t>Milestone dates to be determined at kick-off meeting</a:t>
            </a:r>
          </a:p>
        </p:txBody>
      </p:sp>
      <p:sp>
        <p:nvSpPr>
          <p:cNvPr id="2" name="Title 1"/>
          <p:cNvSpPr>
            <a:spLocks noGrp="1"/>
          </p:cNvSpPr>
          <p:nvPr>
            <p:ph type="title"/>
          </p:nvPr>
        </p:nvSpPr>
        <p:spPr>
          <a:xfrm>
            <a:off x="324000" y="324075"/>
            <a:ext cx="11545200" cy="848129"/>
          </a:xfrm>
        </p:spPr>
        <p:txBody>
          <a:bodyPr/>
          <a:lstStyle/>
          <a:p>
            <a:r>
              <a:rPr lang="en-US" dirty="0">
                <a:latin typeface="Calibri" panose="020F0502020204030204" pitchFamily="34" charset="0"/>
              </a:rPr>
              <a:t>Seller Integration Methodology  – Six stage integration</a:t>
            </a:r>
          </a:p>
        </p:txBody>
      </p:sp>
      <p:sp>
        <p:nvSpPr>
          <p:cNvPr id="26" name="Pentagon 25"/>
          <p:cNvSpPr/>
          <p:nvPr/>
        </p:nvSpPr>
        <p:spPr>
          <a:xfrm>
            <a:off x="611098" y="2871017"/>
            <a:ext cx="2194595" cy="1060300"/>
          </a:xfrm>
          <a:prstGeom prst="homePlate">
            <a:avLst/>
          </a:prstGeom>
          <a:solidFill>
            <a:srgbClr val="808080">
              <a:lumMod val="60000"/>
              <a:lumOff val="40000"/>
            </a:srgbClr>
          </a:solidFill>
          <a:ln w="25400" cap="flat" cmpd="sng" algn="ctr">
            <a:solidFill>
              <a:srgbClr val="FFFFFF">
                <a:hueOff val="0"/>
                <a:satOff val="0"/>
                <a:lumOff val="0"/>
                <a:alphaOff val="0"/>
              </a:srgbClr>
            </a:solidFill>
            <a:prstDash val="solid"/>
          </a:ln>
          <a:effectLst/>
        </p:spPr>
      </p:sp>
      <p:sp>
        <p:nvSpPr>
          <p:cNvPr id="27" name="Pentagon 4"/>
          <p:cNvSpPr/>
          <p:nvPr/>
        </p:nvSpPr>
        <p:spPr>
          <a:xfrm>
            <a:off x="894313" y="3074580"/>
            <a:ext cx="1232732" cy="666193"/>
          </a:xfrm>
          <a:prstGeom prst="rect">
            <a:avLst/>
          </a:prstGeom>
          <a:noFill/>
          <a:ln>
            <a:noFill/>
          </a:ln>
          <a:effectLst/>
        </p:spPr>
        <p:txBody>
          <a:bodyPr spcFirstLastPara="0" vert="horz" wrap="square" lIns="69863" tIns="34932" rIns="17466" bIns="34932" numCol="1" spcCol="1512" anchor="ctr" anchorCtr="0">
            <a:noAutofit/>
          </a:bodyPr>
          <a:lstStyle/>
          <a:p>
            <a:pPr algn="ctr" defTabSz="582193" fontAlgn="base">
              <a:lnSpc>
                <a:spcPct val="90000"/>
              </a:lnSpc>
              <a:spcBef>
                <a:spcPct val="0"/>
              </a:spcBef>
              <a:spcAft>
                <a:spcPct val="35000"/>
              </a:spcAft>
              <a:defRPr/>
            </a:pPr>
            <a:r>
              <a:rPr lang="en-AU" sz="1800" b="1" kern="0" dirty="0">
                <a:solidFill>
                  <a:srgbClr val="000000"/>
                </a:solidFill>
                <a:latin typeface="Arial Narrow"/>
              </a:rPr>
              <a:t>Plan</a:t>
            </a:r>
          </a:p>
        </p:txBody>
      </p:sp>
      <p:sp>
        <p:nvSpPr>
          <p:cNvPr id="28" name="Chevron 27"/>
          <p:cNvSpPr/>
          <p:nvPr/>
        </p:nvSpPr>
        <p:spPr>
          <a:xfrm>
            <a:off x="2366775" y="2871017"/>
            <a:ext cx="2194595" cy="1060300"/>
          </a:xfrm>
          <a:prstGeom prst="chevron">
            <a:avLst/>
          </a:prstGeom>
          <a:solidFill>
            <a:srgbClr val="BBE0E3">
              <a:lumMod val="50000"/>
            </a:srgbClr>
          </a:solidFill>
          <a:ln w="25400" cap="flat" cmpd="sng" algn="ctr">
            <a:solidFill>
              <a:srgbClr val="FFFFFF">
                <a:hueOff val="0"/>
                <a:satOff val="0"/>
                <a:lumOff val="0"/>
                <a:alphaOff val="0"/>
              </a:srgbClr>
            </a:solidFill>
            <a:prstDash val="solid"/>
          </a:ln>
          <a:effectLst/>
        </p:spPr>
      </p:sp>
      <p:sp>
        <p:nvSpPr>
          <p:cNvPr id="29" name="Chevron 6"/>
          <p:cNvSpPr/>
          <p:nvPr/>
        </p:nvSpPr>
        <p:spPr>
          <a:xfrm>
            <a:off x="3246428" y="3047904"/>
            <a:ext cx="780821" cy="719546"/>
          </a:xfrm>
          <a:prstGeom prst="rect">
            <a:avLst/>
          </a:prstGeom>
          <a:noFill/>
          <a:ln>
            <a:noFill/>
          </a:ln>
          <a:effectLst/>
        </p:spPr>
        <p:txBody>
          <a:bodyPr spcFirstLastPara="0" vert="horz" wrap="square" lIns="52398" tIns="34932" rIns="17466" bIns="34932" numCol="1" spcCol="1512" anchor="ctr" anchorCtr="0">
            <a:noAutofit/>
          </a:bodyPr>
          <a:lstStyle/>
          <a:p>
            <a:pPr algn="ctr" defTabSz="582193" fontAlgn="base">
              <a:lnSpc>
                <a:spcPct val="90000"/>
              </a:lnSpc>
              <a:spcBef>
                <a:spcPct val="0"/>
              </a:spcBef>
              <a:spcAft>
                <a:spcPct val="35000"/>
              </a:spcAft>
              <a:defRPr/>
            </a:pPr>
            <a:r>
              <a:rPr lang="en-AU" sz="1800" b="1" kern="0" dirty="0">
                <a:solidFill>
                  <a:srgbClr val="000000"/>
                </a:solidFill>
                <a:latin typeface="Arial Narrow"/>
              </a:rPr>
              <a:t>Design</a:t>
            </a:r>
          </a:p>
        </p:txBody>
      </p:sp>
      <p:sp>
        <p:nvSpPr>
          <p:cNvPr id="30" name="Chevron 29"/>
          <p:cNvSpPr/>
          <p:nvPr/>
        </p:nvSpPr>
        <p:spPr>
          <a:xfrm>
            <a:off x="4122451" y="2871017"/>
            <a:ext cx="2194595" cy="1060300"/>
          </a:xfrm>
          <a:prstGeom prst="chevron">
            <a:avLst/>
          </a:prstGeom>
          <a:solidFill>
            <a:srgbClr val="2D2D8A">
              <a:lumMod val="60000"/>
              <a:lumOff val="40000"/>
            </a:srgbClr>
          </a:solidFill>
          <a:ln w="25400" cap="flat" cmpd="sng" algn="ctr">
            <a:solidFill>
              <a:srgbClr val="FFFFFF">
                <a:hueOff val="0"/>
                <a:satOff val="0"/>
                <a:lumOff val="0"/>
                <a:alphaOff val="0"/>
              </a:srgbClr>
            </a:solidFill>
            <a:prstDash val="solid"/>
          </a:ln>
          <a:effectLst/>
        </p:spPr>
      </p:sp>
      <p:sp>
        <p:nvSpPr>
          <p:cNvPr id="31" name="Chevron 8"/>
          <p:cNvSpPr/>
          <p:nvPr/>
        </p:nvSpPr>
        <p:spPr>
          <a:xfrm>
            <a:off x="4971616" y="2998362"/>
            <a:ext cx="780821" cy="818629"/>
          </a:xfrm>
          <a:prstGeom prst="rect">
            <a:avLst/>
          </a:prstGeom>
          <a:noFill/>
          <a:ln>
            <a:noFill/>
          </a:ln>
          <a:effectLst/>
        </p:spPr>
        <p:txBody>
          <a:bodyPr spcFirstLastPara="0" vert="horz" wrap="square" lIns="52398" tIns="34932" rIns="17466" bIns="34932" numCol="1" spcCol="1512" anchor="ctr" anchorCtr="0">
            <a:noAutofit/>
          </a:bodyPr>
          <a:lstStyle/>
          <a:p>
            <a:pPr algn="ctr" defTabSz="582193" fontAlgn="base">
              <a:lnSpc>
                <a:spcPct val="90000"/>
              </a:lnSpc>
              <a:spcBef>
                <a:spcPct val="0"/>
              </a:spcBef>
              <a:spcAft>
                <a:spcPct val="35000"/>
              </a:spcAft>
              <a:defRPr/>
            </a:pPr>
            <a:r>
              <a:rPr lang="en-AU" sz="1800" b="1" kern="0" dirty="0">
                <a:solidFill>
                  <a:srgbClr val="000000"/>
                </a:solidFill>
                <a:latin typeface="Arial Narrow"/>
              </a:rPr>
              <a:t>Build</a:t>
            </a:r>
          </a:p>
        </p:txBody>
      </p:sp>
      <p:sp>
        <p:nvSpPr>
          <p:cNvPr id="32" name="Chevron 31"/>
          <p:cNvSpPr/>
          <p:nvPr/>
        </p:nvSpPr>
        <p:spPr>
          <a:xfrm>
            <a:off x="5908352" y="2868957"/>
            <a:ext cx="2194595" cy="1060300"/>
          </a:xfrm>
          <a:prstGeom prst="chevron">
            <a:avLst/>
          </a:prstGeom>
          <a:solidFill>
            <a:srgbClr val="2D2D8A">
              <a:lumMod val="40000"/>
              <a:lumOff val="60000"/>
            </a:srgbClr>
          </a:solidFill>
          <a:ln w="25400" cap="flat" cmpd="sng" algn="ctr">
            <a:solidFill>
              <a:srgbClr val="FFFFFF">
                <a:hueOff val="0"/>
                <a:satOff val="0"/>
                <a:lumOff val="0"/>
                <a:alphaOff val="0"/>
              </a:srgbClr>
            </a:solidFill>
            <a:prstDash val="solid"/>
          </a:ln>
          <a:effectLst/>
        </p:spPr>
      </p:sp>
      <p:sp>
        <p:nvSpPr>
          <p:cNvPr id="33" name="Chevron 10"/>
          <p:cNvSpPr/>
          <p:nvPr/>
        </p:nvSpPr>
        <p:spPr>
          <a:xfrm>
            <a:off x="6727029" y="3071799"/>
            <a:ext cx="780821" cy="671755"/>
          </a:xfrm>
          <a:prstGeom prst="rect">
            <a:avLst/>
          </a:prstGeom>
          <a:noFill/>
          <a:ln>
            <a:noFill/>
          </a:ln>
          <a:effectLst/>
        </p:spPr>
        <p:txBody>
          <a:bodyPr spcFirstLastPara="0" vert="horz" wrap="square" lIns="52398" tIns="34932" rIns="17466" bIns="34932" numCol="1" spcCol="1512" anchor="ctr" anchorCtr="0">
            <a:noAutofit/>
          </a:bodyPr>
          <a:lstStyle/>
          <a:p>
            <a:pPr algn="ctr" defTabSz="582193" fontAlgn="base">
              <a:lnSpc>
                <a:spcPct val="90000"/>
              </a:lnSpc>
              <a:spcBef>
                <a:spcPct val="0"/>
              </a:spcBef>
              <a:spcAft>
                <a:spcPct val="35000"/>
              </a:spcAft>
              <a:defRPr/>
            </a:pPr>
            <a:r>
              <a:rPr lang="en-AU" sz="1800" b="1" kern="0" dirty="0">
                <a:solidFill>
                  <a:srgbClr val="000000"/>
                </a:solidFill>
                <a:latin typeface="Arial Narrow"/>
              </a:rPr>
              <a:t>Test</a:t>
            </a:r>
          </a:p>
        </p:txBody>
      </p:sp>
      <p:sp>
        <p:nvSpPr>
          <p:cNvPr id="34" name="Chevron 33"/>
          <p:cNvSpPr/>
          <p:nvPr/>
        </p:nvSpPr>
        <p:spPr>
          <a:xfrm>
            <a:off x="7633804" y="2871017"/>
            <a:ext cx="2194595" cy="1060300"/>
          </a:xfrm>
          <a:prstGeom prst="chevron">
            <a:avLst/>
          </a:prstGeom>
          <a:solidFill>
            <a:srgbClr val="808080">
              <a:lumMod val="40000"/>
              <a:lumOff val="60000"/>
            </a:srgbClr>
          </a:solidFill>
          <a:ln w="25400" cap="flat" cmpd="sng" algn="ctr">
            <a:solidFill>
              <a:srgbClr val="FFFFFF">
                <a:hueOff val="0"/>
                <a:satOff val="0"/>
                <a:lumOff val="0"/>
                <a:alphaOff val="0"/>
              </a:srgbClr>
            </a:solidFill>
            <a:prstDash val="solid"/>
          </a:ln>
          <a:effectLst/>
        </p:spPr>
      </p:sp>
      <p:sp>
        <p:nvSpPr>
          <p:cNvPr id="35" name="Chevron 12"/>
          <p:cNvSpPr/>
          <p:nvPr/>
        </p:nvSpPr>
        <p:spPr>
          <a:xfrm>
            <a:off x="8421993" y="3053264"/>
            <a:ext cx="780821" cy="708824"/>
          </a:xfrm>
          <a:prstGeom prst="rect">
            <a:avLst/>
          </a:prstGeom>
          <a:noFill/>
          <a:ln>
            <a:noFill/>
          </a:ln>
          <a:effectLst/>
        </p:spPr>
        <p:txBody>
          <a:bodyPr spcFirstLastPara="0" vert="horz" wrap="square" lIns="52398" tIns="34932" rIns="17466" bIns="34932" numCol="1" spcCol="1512" anchor="ctr" anchorCtr="0">
            <a:noAutofit/>
          </a:bodyPr>
          <a:lstStyle/>
          <a:p>
            <a:pPr algn="ctr" defTabSz="582193" fontAlgn="base">
              <a:lnSpc>
                <a:spcPct val="90000"/>
              </a:lnSpc>
              <a:spcBef>
                <a:spcPct val="0"/>
              </a:spcBef>
              <a:spcAft>
                <a:spcPct val="35000"/>
              </a:spcAft>
              <a:defRPr/>
            </a:pPr>
            <a:r>
              <a:rPr lang="en-AU" sz="1800" b="1" kern="0" dirty="0">
                <a:solidFill>
                  <a:srgbClr val="000000"/>
                </a:solidFill>
                <a:latin typeface="Arial Narrow"/>
              </a:rPr>
              <a:t>Deploy</a:t>
            </a:r>
          </a:p>
        </p:txBody>
      </p:sp>
      <p:sp>
        <p:nvSpPr>
          <p:cNvPr id="36" name="Chevron 35"/>
          <p:cNvSpPr/>
          <p:nvPr/>
        </p:nvSpPr>
        <p:spPr>
          <a:xfrm>
            <a:off x="9389481" y="2871017"/>
            <a:ext cx="2194595" cy="1060300"/>
          </a:xfrm>
          <a:prstGeom prst="chevron">
            <a:avLst/>
          </a:prstGeom>
          <a:solidFill>
            <a:srgbClr val="BBE0E3">
              <a:hueOff val="0"/>
              <a:satOff val="0"/>
              <a:lumOff val="0"/>
              <a:alphaOff val="0"/>
            </a:srgbClr>
          </a:solidFill>
          <a:ln w="25400" cap="flat" cmpd="sng" algn="ctr">
            <a:solidFill>
              <a:srgbClr val="FFFFFF">
                <a:hueOff val="0"/>
                <a:satOff val="0"/>
                <a:lumOff val="0"/>
                <a:alphaOff val="0"/>
              </a:srgbClr>
            </a:solidFill>
            <a:prstDash val="solid"/>
          </a:ln>
          <a:effectLst/>
        </p:spPr>
      </p:sp>
      <p:graphicFrame>
        <p:nvGraphicFramePr>
          <p:cNvPr id="37" name="Table 36"/>
          <p:cNvGraphicFramePr>
            <a:graphicFrameLocks noGrp="1"/>
          </p:cNvGraphicFramePr>
          <p:nvPr>
            <p:extLst/>
          </p:nvPr>
        </p:nvGraphicFramePr>
        <p:xfrm>
          <a:off x="643634" y="3911550"/>
          <a:ext cx="10898234" cy="2330424"/>
        </p:xfrm>
        <a:graphic>
          <a:graphicData uri="http://schemas.openxmlformats.org/drawingml/2006/table">
            <a:tbl>
              <a:tblPr/>
              <a:tblGrid>
                <a:gridCol w="1062702">
                  <a:extLst>
                    <a:ext uri="{9D8B030D-6E8A-4147-A177-3AD203B41FA5}">
                      <a16:colId xmlns:a16="http://schemas.microsoft.com/office/drawing/2014/main" val="20000"/>
                    </a:ext>
                  </a:extLst>
                </a:gridCol>
                <a:gridCol w="614375">
                  <a:extLst>
                    <a:ext uri="{9D8B030D-6E8A-4147-A177-3AD203B41FA5}">
                      <a16:colId xmlns:a16="http://schemas.microsoft.com/office/drawing/2014/main" val="20001"/>
                    </a:ext>
                  </a:extLst>
                </a:gridCol>
                <a:gridCol w="614375">
                  <a:extLst>
                    <a:ext uri="{9D8B030D-6E8A-4147-A177-3AD203B41FA5}">
                      <a16:colId xmlns:a16="http://schemas.microsoft.com/office/drawing/2014/main" val="20002"/>
                    </a:ext>
                  </a:extLst>
                </a:gridCol>
                <a:gridCol w="614375">
                  <a:extLst>
                    <a:ext uri="{9D8B030D-6E8A-4147-A177-3AD203B41FA5}">
                      <a16:colId xmlns:a16="http://schemas.microsoft.com/office/drawing/2014/main" val="20003"/>
                    </a:ext>
                  </a:extLst>
                </a:gridCol>
                <a:gridCol w="614375">
                  <a:extLst>
                    <a:ext uri="{9D8B030D-6E8A-4147-A177-3AD203B41FA5}">
                      <a16:colId xmlns:a16="http://schemas.microsoft.com/office/drawing/2014/main" val="20004"/>
                    </a:ext>
                  </a:extLst>
                </a:gridCol>
                <a:gridCol w="614375">
                  <a:extLst>
                    <a:ext uri="{9D8B030D-6E8A-4147-A177-3AD203B41FA5}">
                      <a16:colId xmlns:a16="http://schemas.microsoft.com/office/drawing/2014/main" val="20005"/>
                    </a:ext>
                  </a:extLst>
                </a:gridCol>
                <a:gridCol w="614375">
                  <a:extLst>
                    <a:ext uri="{9D8B030D-6E8A-4147-A177-3AD203B41FA5}">
                      <a16:colId xmlns:a16="http://schemas.microsoft.com/office/drawing/2014/main" val="20006"/>
                    </a:ext>
                  </a:extLst>
                </a:gridCol>
                <a:gridCol w="614375">
                  <a:extLst>
                    <a:ext uri="{9D8B030D-6E8A-4147-A177-3AD203B41FA5}">
                      <a16:colId xmlns:a16="http://schemas.microsoft.com/office/drawing/2014/main" val="20007"/>
                    </a:ext>
                  </a:extLst>
                </a:gridCol>
                <a:gridCol w="614375">
                  <a:extLst>
                    <a:ext uri="{9D8B030D-6E8A-4147-A177-3AD203B41FA5}">
                      <a16:colId xmlns:a16="http://schemas.microsoft.com/office/drawing/2014/main" val="20008"/>
                    </a:ext>
                  </a:extLst>
                </a:gridCol>
                <a:gridCol w="614375">
                  <a:extLst>
                    <a:ext uri="{9D8B030D-6E8A-4147-A177-3AD203B41FA5}">
                      <a16:colId xmlns:a16="http://schemas.microsoft.com/office/drawing/2014/main" val="20009"/>
                    </a:ext>
                  </a:extLst>
                </a:gridCol>
                <a:gridCol w="614375">
                  <a:extLst>
                    <a:ext uri="{9D8B030D-6E8A-4147-A177-3AD203B41FA5}">
                      <a16:colId xmlns:a16="http://schemas.microsoft.com/office/drawing/2014/main" val="20010"/>
                    </a:ext>
                  </a:extLst>
                </a:gridCol>
                <a:gridCol w="614375">
                  <a:extLst>
                    <a:ext uri="{9D8B030D-6E8A-4147-A177-3AD203B41FA5}">
                      <a16:colId xmlns:a16="http://schemas.microsoft.com/office/drawing/2014/main" val="20011"/>
                    </a:ext>
                  </a:extLst>
                </a:gridCol>
                <a:gridCol w="614375">
                  <a:extLst>
                    <a:ext uri="{9D8B030D-6E8A-4147-A177-3AD203B41FA5}">
                      <a16:colId xmlns:a16="http://schemas.microsoft.com/office/drawing/2014/main" val="20012"/>
                    </a:ext>
                  </a:extLst>
                </a:gridCol>
                <a:gridCol w="614375">
                  <a:extLst>
                    <a:ext uri="{9D8B030D-6E8A-4147-A177-3AD203B41FA5}">
                      <a16:colId xmlns:a16="http://schemas.microsoft.com/office/drawing/2014/main" val="20013"/>
                    </a:ext>
                  </a:extLst>
                </a:gridCol>
                <a:gridCol w="614375">
                  <a:extLst>
                    <a:ext uri="{9D8B030D-6E8A-4147-A177-3AD203B41FA5}">
                      <a16:colId xmlns:a16="http://schemas.microsoft.com/office/drawing/2014/main" val="20014"/>
                    </a:ext>
                  </a:extLst>
                </a:gridCol>
                <a:gridCol w="619907">
                  <a:extLst>
                    <a:ext uri="{9D8B030D-6E8A-4147-A177-3AD203B41FA5}">
                      <a16:colId xmlns:a16="http://schemas.microsoft.com/office/drawing/2014/main" val="20015"/>
                    </a:ext>
                  </a:extLst>
                </a:gridCol>
                <a:gridCol w="614375">
                  <a:extLst>
                    <a:ext uri="{9D8B030D-6E8A-4147-A177-3AD203B41FA5}">
                      <a16:colId xmlns:a16="http://schemas.microsoft.com/office/drawing/2014/main" val="20016"/>
                    </a:ext>
                  </a:extLst>
                </a:gridCol>
              </a:tblGrid>
              <a:tr h="330557">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r>
                        <a:rPr lang="en-US" sz="1100" b="0" i="0" u="none" strike="noStrike" dirty="0">
                          <a:solidFill>
                            <a:srgbClr val="000000"/>
                          </a:solidFill>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Week 1</a:t>
                      </a:r>
                    </a:p>
                  </a:txBody>
                  <a:tcPr marL="0" marR="0" marT="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Week 2</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Week 3</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Week 4</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Week 5</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Week 6</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Week 7</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Week 8</a:t>
                      </a:r>
                    </a:p>
                  </a:txBody>
                  <a:tcPr marL="0" marR="0" marT="0" marB="0" anchor="ctr">
                    <a:lnL w="31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a:tc>
                <a:extLst>
                  <a:ext uri="{0D108BD9-81ED-4DB2-BD59-A6C34878D82A}">
                    <a16:rowId xmlns:a16="http://schemas.microsoft.com/office/drawing/2014/main" val="10000"/>
                  </a:ext>
                </a:extLst>
              </a:tr>
              <a:tr h="330557">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Plan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Calibri"/>
                      </a:endParaRPr>
                    </a:p>
                  </a:txBody>
                  <a:tcPr marL="0" marR="0" marT="0" marB="0" anchor="ctr">
                    <a:lnL w="12700"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lumMod val="60000"/>
                        <a:lumOff val="4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lumMod val="60000"/>
                        <a:lumOff val="4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lumMod val="60000"/>
                        <a:lumOff val="40000"/>
                      </a:srgbClr>
                    </a:solid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30557">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Design</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100" b="1" i="0" u="none" strike="noStrike" dirty="0">
                        <a:solidFill>
                          <a:srgbClr val="000000"/>
                        </a:solidFill>
                        <a:latin typeface="Calibri"/>
                      </a:endParaRP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5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lumMod val="50000"/>
                      </a:srgbClr>
                    </a:solid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30557">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Build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marL="0" marR="0" indent="0" algn="ctr" defTabSz="914400" rtl="0" eaLnBrk="1" fontAlgn="b" latinLnBrk="0" hangingPunct="1">
                        <a:lnSpc>
                          <a:spcPct val="100000"/>
                        </a:lnSpc>
                        <a:spcBef>
                          <a:spcPts val="0"/>
                        </a:spcBef>
                        <a:spcAft>
                          <a:spcPts val="0"/>
                        </a:spcAft>
                        <a:buClrTx/>
                        <a:buSzTx/>
                        <a:buFontTx/>
                        <a:buNone/>
                        <a:tabLst/>
                        <a:defRPr/>
                      </a:pPr>
                      <a:endParaRPr lang="en-US" sz="1100" b="0" i="0" u="none" strike="noStrike" dirty="0">
                        <a:solidFill>
                          <a:srgbClr val="000000"/>
                        </a:solidFill>
                        <a:latin typeface="Calibri"/>
                      </a:endParaRP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60000"/>
                        <a:lumOff val="4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60000"/>
                        <a:lumOff val="4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60000"/>
                        <a:lumOff val="4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60000"/>
                        <a:lumOff val="4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60000"/>
                        <a:lumOff val="4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333399">
                        <a:lumMod val="60000"/>
                        <a:lumOff val="40000"/>
                      </a:srgbClr>
                    </a:solid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30557">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Test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endParaRPr lang="en-US" sz="1100" b="0" i="0" u="none" strike="noStrike" dirty="0">
                        <a:solidFill>
                          <a:srgbClr val="000000"/>
                        </a:solidFill>
                        <a:latin typeface="Calibri"/>
                      </a:endParaRP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2D2D8A">
                        <a:lumMod val="40000"/>
                        <a:lumOff val="60000"/>
                      </a:srgbClr>
                    </a:solid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30557">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Deploy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marL="0" marR="0" indent="0" algn="ctr" defTabSz="914400" rtl="0" eaLnBrk="1" fontAlgn="b" latinLnBrk="0" hangingPunct="1">
                        <a:lnSpc>
                          <a:spcPct val="100000"/>
                        </a:lnSpc>
                        <a:spcBef>
                          <a:spcPts val="0"/>
                        </a:spcBef>
                        <a:spcAft>
                          <a:spcPts val="0"/>
                        </a:spcAft>
                        <a:buClrTx/>
                        <a:buSzTx/>
                        <a:buFontTx/>
                        <a:buNone/>
                        <a:tabLst/>
                        <a:defRPr/>
                      </a:pPr>
                      <a:r>
                        <a:rPr lang="en-US" sz="1100" b="1" i="0" u="none" strike="noStrike" dirty="0">
                          <a:solidFill>
                            <a:srgbClr val="000000"/>
                          </a:solidFill>
                          <a:latin typeface="Calibri"/>
                        </a:rPr>
                        <a:t>.</a:t>
                      </a:r>
                    </a:p>
                  </a:txBody>
                  <a:tcPr marL="0" marR="0" marT="0" marB="0" anchor="ctr">
                    <a:lnL w="3175" cap="flat" cmpd="sng" algn="ctr">
                      <a:solidFill>
                        <a:srgbClr val="000000"/>
                      </a:solid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lumMod val="40000"/>
                        <a:lumOff val="60000"/>
                      </a:srgbClr>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808080">
                        <a:lumMod val="40000"/>
                        <a:lumOff val="60000"/>
                      </a:srgbClr>
                    </a:solid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3175"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47082">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500" b="1" i="0" u="none" strike="noStrike" dirty="0">
                          <a:solidFill>
                            <a:srgbClr val="000000"/>
                          </a:solidFill>
                          <a:latin typeface="+mn-lt"/>
                        </a:rPr>
                        <a:t>Go Live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12700"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solidFill>
                        <a:srgbClr val="000000"/>
                      </a:solidFill>
                      <a:prstDash val="solid"/>
                      <a:round/>
                      <a:headEnd type="none" w="med" len="med"/>
                      <a:tailEnd type="none" w="med" len="med"/>
                    </a:lnL>
                    <a:lnR w="3175" cap="flat" cmpd="sng" algn="ctr">
                      <a:no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r>
                        <a:rPr lang="en-US" sz="1100" b="0" i="0" u="none" strike="noStrike" dirty="0">
                          <a:solidFill>
                            <a:srgbClr val="000000"/>
                          </a:solidFill>
                          <a:latin typeface="Calibri"/>
                        </a:rPr>
                        <a:t> </a:t>
                      </a:r>
                    </a:p>
                  </a:txBody>
                  <a:tcPr marL="0" marR="0" marT="0" marB="0" anchor="ctr">
                    <a:lnL w="3175" cap="flat" cmpd="sng" algn="ctr">
                      <a:noFill/>
                      <a:prstDash val="solid"/>
                      <a:round/>
                      <a:headEnd type="none" w="med" len="med"/>
                      <a:tailEnd type="none" w="med" len="med"/>
                    </a:lnL>
                    <a:lnR w="3175"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ctr" fontAlgn="b"/>
                      <a:endParaRPr lang="en-US" sz="1600" b="1" i="0" u="none" strike="noStrike" dirty="0">
                        <a:solidFill>
                          <a:srgbClr val="000000"/>
                        </a:solidFill>
                        <a:latin typeface="Calibri"/>
                      </a:endParaRPr>
                    </a:p>
                  </a:txBody>
                  <a:tcPr marL="0" marR="0" marT="0" marB="0" anchor="ctr">
                    <a:lnL w="3175"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tc hMerge="1">
                  <a:txBody>
                    <a:bodyPr/>
                    <a:lstStyle>
                      <a:lvl1pPr marL="0" algn="l" defTabSz="914400" rtl="0" eaLnBrk="1" latinLnBrk="0" hangingPunct="1">
                        <a:defRPr sz="1800" kern="1200">
                          <a:solidFill>
                            <a:schemeClr val="tx1"/>
                          </a:solidFill>
                          <a:latin typeface="Arial Narrow"/>
                          <a:ea typeface=""/>
                          <a:cs typeface=""/>
                        </a:defRPr>
                      </a:lvl1pPr>
                      <a:lvl2pPr marL="457200" algn="l" defTabSz="914400" rtl="0" eaLnBrk="1" latinLnBrk="0" hangingPunct="1">
                        <a:defRPr sz="1800" kern="1200">
                          <a:solidFill>
                            <a:schemeClr val="tx1"/>
                          </a:solidFill>
                          <a:latin typeface="Arial Narrow"/>
                          <a:ea typeface=""/>
                          <a:cs typeface=""/>
                        </a:defRPr>
                      </a:lvl2pPr>
                      <a:lvl3pPr marL="914400" algn="l" defTabSz="914400" rtl="0" eaLnBrk="1" latinLnBrk="0" hangingPunct="1">
                        <a:defRPr sz="1800" kern="1200">
                          <a:solidFill>
                            <a:schemeClr val="tx1"/>
                          </a:solidFill>
                          <a:latin typeface="Arial Narrow"/>
                          <a:ea typeface=""/>
                          <a:cs typeface=""/>
                        </a:defRPr>
                      </a:lvl3pPr>
                      <a:lvl4pPr marL="1371600" algn="l" defTabSz="914400" rtl="0" eaLnBrk="1" latinLnBrk="0" hangingPunct="1">
                        <a:defRPr sz="1800" kern="1200">
                          <a:solidFill>
                            <a:schemeClr val="tx1"/>
                          </a:solidFill>
                          <a:latin typeface="Arial Narrow"/>
                          <a:ea typeface=""/>
                          <a:cs typeface=""/>
                        </a:defRPr>
                      </a:lvl4pPr>
                      <a:lvl5pPr marL="1828800" algn="l" defTabSz="914400" rtl="0" eaLnBrk="1" latinLnBrk="0" hangingPunct="1">
                        <a:defRPr sz="1800" kern="1200">
                          <a:solidFill>
                            <a:schemeClr val="tx1"/>
                          </a:solidFill>
                          <a:latin typeface="Arial Narrow"/>
                          <a:ea typeface=""/>
                          <a:cs typeface=""/>
                        </a:defRPr>
                      </a:lvl5pPr>
                      <a:lvl6pPr marL="2286000" algn="l" defTabSz="914400" rtl="0" eaLnBrk="1" latinLnBrk="0" hangingPunct="1">
                        <a:defRPr sz="1800" kern="1200">
                          <a:solidFill>
                            <a:schemeClr val="tx1"/>
                          </a:solidFill>
                          <a:latin typeface="Arial Narrow"/>
                          <a:ea typeface=""/>
                          <a:cs typeface=""/>
                        </a:defRPr>
                      </a:lvl6pPr>
                      <a:lvl7pPr marL="2743200" algn="l" defTabSz="914400" rtl="0" eaLnBrk="1" latinLnBrk="0" hangingPunct="1">
                        <a:defRPr sz="1800" kern="1200">
                          <a:solidFill>
                            <a:schemeClr val="tx1"/>
                          </a:solidFill>
                          <a:latin typeface="Arial Narrow"/>
                          <a:ea typeface=""/>
                          <a:cs typeface=""/>
                        </a:defRPr>
                      </a:lvl7pPr>
                      <a:lvl8pPr marL="3200400" algn="l" defTabSz="914400" rtl="0" eaLnBrk="1" latinLnBrk="0" hangingPunct="1">
                        <a:defRPr sz="1800" kern="1200">
                          <a:solidFill>
                            <a:schemeClr val="tx1"/>
                          </a:solidFill>
                          <a:latin typeface="Arial Narrow"/>
                          <a:ea typeface=""/>
                          <a:cs typeface=""/>
                        </a:defRPr>
                      </a:lvl8pPr>
                      <a:lvl9pPr marL="3657600" algn="l" defTabSz="914400" rtl="0" eaLnBrk="1" latinLnBrk="0" hangingPunct="1">
                        <a:defRPr sz="1800" kern="1200">
                          <a:solidFill>
                            <a:schemeClr val="tx1"/>
                          </a:solidFill>
                          <a:latin typeface="Arial Narrow"/>
                          <a:ea typeface=""/>
                          <a:cs typeface=""/>
                        </a:defRPr>
                      </a:lvl9pPr>
                    </a:lstStyle>
                    <a:p>
                      <a:pPr algn="l" fontAlgn="b"/>
                      <a:endParaRPr lang="en-US" sz="1100" b="0" i="0" u="none" strike="noStrike" dirty="0">
                        <a:solidFill>
                          <a:srgbClr val="000000"/>
                        </a:solidFill>
                        <a:latin typeface="Calibri"/>
                      </a:endParaRPr>
                    </a:p>
                  </a:txBody>
                  <a:tcPr marL="0" marR="0" marT="0" marB="0" anchor="b">
                    <a:lnL w="3175"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BBE0E3"/>
                    </a:solidFill>
                  </a:tcPr>
                </a:tc>
                <a:extLst>
                  <a:ext uri="{0D108BD9-81ED-4DB2-BD59-A6C34878D82A}">
                    <a16:rowId xmlns:a16="http://schemas.microsoft.com/office/drawing/2014/main" val="10006"/>
                  </a:ext>
                </a:extLst>
              </a:tr>
            </a:tbl>
          </a:graphicData>
        </a:graphic>
      </p:graphicFrame>
      <p:sp>
        <p:nvSpPr>
          <p:cNvPr id="38" name="TextBox 37"/>
          <p:cNvSpPr txBox="1"/>
          <p:nvPr/>
        </p:nvSpPr>
        <p:spPr>
          <a:xfrm>
            <a:off x="10193135" y="3214207"/>
            <a:ext cx="915586" cy="386940"/>
          </a:xfrm>
          <a:prstGeom prst="rect">
            <a:avLst/>
          </a:prstGeom>
          <a:noFill/>
        </p:spPr>
        <p:txBody>
          <a:bodyPr wrap="none" lIns="108878" tIns="54439" rIns="108878" bIns="54439" rtlCol="0" anchor="ctr">
            <a:spAutoFit/>
          </a:bodyPr>
          <a:lstStyle/>
          <a:p>
            <a:pPr fontAlgn="base">
              <a:spcBef>
                <a:spcPct val="0"/>
              </a:spcBef>
              <a:spcAft>
                <a:spcPct val="0"/>
              </a:spcAft>
            </a:pPr>
            <a:r>
              <a:rPr lang="en-US" sz="1800" b="1" dirty="0">
                <a:solidFill>
                  <a:srgbClr val="000000"/>
                </a:solidFill>
                <a:latin typeface="Arial Narrow"/>
              </a:rPr>
              <a:t>Go Live</a:t>
            </a:r>
          </a:p>
        </p:txBody>
      </p:sp>
      <p:pic>
        <p:nvPicPr>
          <p:cNvPr id="1027" name="Picture 3" descr="C:\Temp\Temporary Internet Files\Content.IE5\805HBQSA\MC90043475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270" y="4273925"/>
            <a:ext cx="361739" cy="27129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3" descr="C:\Temp\Temporary Internet Files\Content.IE5\805HBQSA\MC900434750[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74397" y="4959157"/>
            <a:ext cx="554169" cy="41561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3" descr="C:\Temp\Temporary Internet Files\Content.IE5\805HBQSA\MC90043475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5979" y="1396137"/>
            <a:ext cx="367389" cy="275534"/>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descr="C:\Temp\Temporary Internet Files\Content.IE5\805HBQSA\MC90043475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94313" y="3261339"/>
            <a:ext cx="367389" cy="27553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descr="C:\Temp\Temporary Internet Files\Content.IE5\805HBQSA\MC90043475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43334" y="3269909"/>
            <a:ext cx="367389" cy="275534"/>
          </a:xfrm>
          <a:prstGeom prst="rect">
            <a:avLst/>
          </a:prstGeom>
          <a:noFill/>
          <a:extLst>
            <a:ext uri="{909E8E84-426E-40DD-AFC4-6F175D3DCCD1}">
              <a14:hiddenFill xmlns:a14="http://schemas.microsoft.com/office/drawing/2010/main">
                <a:solidFill>
                  <a:srgbClr val="FFFFFF"/>
                </a:solidFill>
              </a14:hiddenFill>
            </a:ext>
          </a:extLst>
        </p:spPr>
      </p:pic>
      <p:sp>
        <p:nvSpPr>
          <p:cNvPr id="25" name="5-Point Star 24"/>
          <p:cNvSpPr/>
          <p:nvPr/>
        </p:nvSpPr>
        <p:spPr>
          <a:xfrm>
            <a:off x="10109661" y="5920162"/>
            <a:ext cx="282122" cy="259896"/>
          </a:xfrm>
          <a:prstGeom prst="star5">
            <a:avLst/>
          </a:prstGeom>
          <a:solidFill>
            <a:srgbClr val="FF0000"/>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
        <p:nvSpPr>
          <p:cNvPr id="39" name="5-Point Star 38"/>
          <p:cNvSpPr/>
          <p:nvPr/>
        </p:nvSpPr>
        <p:spPr>
          <a:xfrm>
            <a:off x="11443015" y="5938901"/>
            <a:ext cx="282122" cy="259896"/>
          </a:xfrm>
          <a:prstGeom prst="star5">
            <a:avLst/>
          </a:prstGeom>
          <a:solidFill>
            <a:srgbClr val="FF0000"/>
          </a:solidFill>
          <a:ln>
            <a:solidFill>
              <a:schemeClr val="bg1">
                <a:alpha val="3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endParaRPr lang="en-US" sz="1100"/>
          </a:p>
        </p:txBody>
      </p:sp>
    </p:spTree>
    <p:extLst>
      <p:ext uri="{BB962C8B-B14F-4D97-AF65-F5344CB8AC3E}">
        <p14:creationId xmlns:p14="http://schemas.microsoft.com/office/powerpoint/2010/main" val="318233377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pPr>
              <a:spcBef>
                <a:spcPct val="50000"/>
              </a:spcBef>
              <a:buClr>
                <a:srgbClr val="F0AB00"/>
              </a:buClr>
              <a:buSzPct val="80000"/>
            </a:pPr>
            <a:r>
              <a:rPr lang="en-US" dirty="0"/>
              <a:t>Supplier Project Life Cycle – Best Practices</a:t>
            </a:r>
          </a:p>
        </p:txBody>
      </p:sp>
      <p:grpSp>
        <p:nvGrpSpPr>
          <p:cNvPr id="11" name="Group 10"/>
          <p:cNvGrpSpPr/>
          <p:nvPr/>
        </p:nvGrpSpPr>
        <p:grpSpPr>
          <a:xfrm>
            <a:off x="1202678" y="2601687"/>
            <a:ext cx="9729806" cy="3163722"/>
            <a:chOff x="1268579" y="2941796"/>
            <a:chExt cx="7564984" cy="3162989"/>
          </a:xfrm>
        </p:grpSpPr>
        <p:sp>
          <p:nvSpPr>
            <p:cNvPr id="25" name="TextBox 24"/>
            <p:cNvSpPr txBox="1"/>
            <p:nvPr/>
          </p:nvSpPr>
          <p:spPr>
            <a:xfrm>
              <a:off x="2749141" y="3489290"/>
              <a:ext cx="1097280" cy="2080088"/>
            </a:xfrm>
            <a:prstGeom prst="rect">
              <a:avLst/>
            </a:prstGeom>
            <a:noFill/>
          </p:spPr>
          <p:txBody>
            <a:bodyPr wrap="square" lIns="0" tIns="0" rIns="0" bIns="0" rtlCol="0">
              <a:spAutoFit/>
            </a:bodyPr>
            <a:lstStyle/>
            <a:p>
              <a:pPr>
                <a:spcBef>
                  <a:spcPct val="20000"/>
                </a:spcBef>
                <a:buClr>
                  <a:schemeClr val="folHlink"/>
                </a:buClr>
                <a:buSzPct val="100000"/>
                <a:defRPr/>
              </a:pPr>
              <a:r>
                <a:rPr lang="en-US" sz="1300" b="1" kern="0" dirty="0">
                  <a:latin typeface="+mn-lt"/>
                  <a:cs typeface="Arial" pitchFamily="34" charset="0"/>
                </a:rPr>
                <a:t>Configurations</a:t>
              </a:r>
              <a:br>
                <a:rPr lang="en-US" sz="1300" b="1" kern="0" dirty="0">
                  <a:latin typeface="+mn-lt"/>
                  <a:cs typeface="Arial" pitchFamily="34" charset="0"/>
                </a:rPr>
              </a:br>
              <a:r>
                <a:rPr lang="en-US" sz="1300" kern="0" dirty="0">
                  <a:solidFill>
                    <a:schemeClr val="accent1"/>
                  </a:solidFill>
                  <a:latin typeface="+mn-lt"/>
                  <a:cs typeface="Arial" pitchFamily="34" charset="0"/>
                </a:rPr>
                <a:t>Confirm:</a:t>
              </a:r>
            </a:p>
            <a:p>
              <a:pPr marL="134207" lvl="2" indent="-134207">
                <a:spcBef>
                  <a:spcPct val="20000"/>
                </a:spcBef>
                <a:buClr>
                  <a:schemeClr val="accent1"/>
                </a:buClr>
                <a:buSzPct val="100000"/>
                <a:buFont typeface="Arial" pitchFamily="34" charset="0"/>
                <a:buChar char="•"/>
                <a:defRPr/>
              </a:pPr>
              <a:r>
                <a:rPr lang="en-US" sz="1200" kern="0" dirty="0">
                  <a:latin typeface="+mn-lt"/>
                </a:rPr>
                <a:t>ANID set-up</a:t>
              </a:r>
            </a:p>
            <a:p>
              <a:pPr marL="134207" lvl="2" indent="-134207">
                <a:spcBef>
                  <a:spcPct val="20000"/>
                </a:spcBef>
                <a:buClr>
                  <a:schemeClr val="accent1"/>
                </a:buClr>
                <a:buSzPct val="100000"/>
                <a:buFont typeface="Arial" pitchFamily="34" charset="0"/>
                <a:buChar char="•"/>
                <a:defRPr/>
              </a:pPr>
              <a:r>
                <a:rPr lang="en-US" sz="1200" kern="0" dirty="0">
                  <a:latin typeface="+mn-lt"/>
                </a:rPr>
                <a:t>Relationship established</a:t>
              </a:r>
            </a:p>
            <a:p>
              <a:pPr>
                <a:spcBef>
                  <a:spcPct val="20000"/>
                </a:spcBef>
                <a:buClr>
                  <a:schemeClr val="folHlink"/>
                </a:buClr>
                <a:buSzPct val="100000"/>
                <a:buNone/>
                <a:defRPr/>
              </a:pPr>
              <a:r>
                <a:rPr lang="en-US" sz="1300" kern="0" dirty="0">
                  <a:solidFill>
                    <a:schemeClr val="accent1"/>
                  </a:solidFill>
                  <a:latin typeface="+mn-lt"/>
                  <a:cs typeface="Arial" pitchFamily="34" charset="0"/>
                </a:rPr>
                <a:t>Define:</a:t>
              </a:r>
            </a:p>
            <a:p>
              <a:pPr marL="134207" lvl="2" indent="-134207">
                <a:spcBef>
                  <a:spcPct val="20000"/>
                </a:spcBef>
                <a:buClr>
                  <a:schemeClr val="accent1"/>
                </a:buClr>
                <a:buSzPct val="100000"/>
                <a:buFont typeface="Arial" pitchFamily="34" charset="0"/>
                <a:buChar char="•"/>
                <a:defRPr/>
              </a:pPr>
              <a:r>
                <a:rPr lang="en-US" sz="1200" kern="0" dirty="0">
                  <a:latin typeface="+mn-lt"/>
                </a:rPr>
                <a:t>Supplier’s technical solution</a:t>
              </a:r>
            </a:p>
            <a:p>
              <a:pPr marL="134207" lvl="2" indent="-134207">
                <a:spcBef>
                  <a:spcPct val="20000"/>
                </a:spcBef>
                <a:buClr>
                  <a:schemeClr val="accent1"/>
                </a:buClr>
                <a:buSzPct val="100000"/>
                <a:buFont typeface="Arial" pitchFamily="34" charset="0"/>
                <a:buChar char="•"/>
                <a:defRPr/>
              </a:pPr>
              <a:r>
                <a:rPr lang="en-US" sz="1200" kern="0" dirty="0">
                  <a:latin typeface="+mn-lt"/>
                </a:rPr>
                <a:t>Test plan Identify test scenarios</a:t>
              </a:r>
            </a:p>
          </p:txBody>
        </p:sp>
        <p:sp>
          <p:nvSpPr>
            <p:cNvPr id="26" name="TextBox 25"/>
            <p:cNvSpPr txBox="1"/>
            <p:nvPr/>
          </p:nvSpPr>
          <p:spPr>
            <a:xfrm>
              <a:off x="3987487" y="3489290"/>
              <a:ext cx="1097280" cy="1987777"/>
            </a:xfrm>
            <a:prstGeom prst="rect">
              <a:avLst/>
            </a:prstGeom>
            <a:noFill/>
          </p:spPr>
          <p:txBody>
            <a:bodyPr wrap="square" lIns="0" tIns="0" rIns="0" bIns="0" rtlCol="0">
              <a:spAutoFit/>
            </a:bodyPr>
            <a:lstStyle/>
            <a:p>
              <a:pPr lvl="0">
                <a:spcBef>
                  <a:spcPct val="20000"/>
                </a:spcBef>
                <a:buClr>
                  <a:schemeClr val="folHlink"/>
                </a:buClr>
                <a:buSzPct val="100000"/>
                <a:defRPr/>
              </a:pPr>
              <a:r>
                <a:rPr lang="en-US" sz="1300" b="1" kern="0" dirty="0">
                  <a:latin typeface="+mn-lt"/>
                  <a:cs typeface="Arial" pitchFamily="34" charset="0"/>
                </a:rPr>
                <a:t>Supplier Development</a:t>
              </a:r>
            </a:p>
            <a:p>
              <a:pPr marL="134207" lvl="2" indent="-134207">
                <a:spcBef>
                  <a:spcPct val="20000"/>
                </a:spcBef>
                <a:buClr>
                  <a:schemeClr val="accent1"/>
                </a:buClr>
                <a:buSzPct val="100000"/>
                <a:buFont typeface="Arial" pitchFamily="34" charset="0"/>
                <a:buChar char="•"/>
                <a:defRPr/>
              </a:pPr>
              <a:r>
                <a:rPr lang="en-US" sz="1200" kern="0" dirty="0">
                  <a:latin typeface="+mn-lt"/>
                </a:rPr>
                <a:t>Perform Dev and QA map testing</a:t>
              </a:r>
            </a:p>
            <a:p>
              <a:pPr marL="134207" lvl="2" indent="-134207">
                <a:spcBef>
                  <a:spcPct val="20000"/>
                </a:spcBef>
                <a:buClr>
                  <a:schemeClr val="accent1"/>
                </a:buClr>
                <a:buSzPct val="100000"/>
                <a:buFont typeface="Arial" pitchFamily="34" charset="0"/>
                <a:buChar char="•"/>
                <a:defRPr/>
              </a:pPr>
              <a:r>
                <a:rPr lang="en-US" sz="1200" kern="0" dirty="0">
                  <a:latin typeface="+mn-lt"/>
                </a:rPr>
                <a:t>Establish AN connectivity</a:t>
              </a:r>
            </a:p>
            <a:p>
              <a:pPr marL="134207" lvl="2" indent="-134207">
                <a:spcBef>
                  <a:spcPct val="20000"/>
                </a:spcBef>
                <a:buClr>
                  <a:schemeClr val="accent1"/>
                </a:buClr>
                <a:buSzPct val="100000"/>
                <a:buFont typeface="Arial" pitchFamily="34" charset="0"/>
                <a:buChar char="•"/>
                <a:defRPr/>
              </a:pPr>
              <a:r>
                <a:rPr lang="en-US" sz="1200" kern="0" dirty="0">
                  <a:latin typeface="+mn-lt"/>
                </a:rPr>
                <a:t>Submit sample cXML/EDI invoices for validation</a:t>
              </a:r>
            </a:p>
          </p:txBody>
        </p:sp>
        <p:sp>
          <p:nvSpPr>
            <p:cNvPr id="27" name="TextBox 26"/>
            <p:cNvSpPr txBox="1"/>
            <p:nvPr/>
          </p:nvSpPr>
          <p:spPr>
            <a:xfrm>
              <a:off x="5225833" y="3489290"/>
              <a:ext cx="1097280" cy="2378562"/>
            </a:xfrm>
            <a:prstGeom prst="rect">
              <a:avLst/>
            </a:prstGeom>
            <a:noFill/>
          </p:spPr>
          <p:txBody>
            <a:bodyPr wrap="square" lIns="0" tIns="0" rIns="0" bIns="0" rtlCol="0">
              <a:spAutoFit/>
            </a:bodyPr>
            <a:lstStyle/>
            <a:p>
              <a:pPr marL="136097" indent="-136097">
                <a:spcBef>
                  <a:spcPct val="20000"/>
                </a:spcBef>
                <a:buClr>
                  <a:srgbClr val="00B050"/>
                </a:buClr>
                <a:buSzPct val="100000"/>
                <a:defRPr/>
              </a:pPr>
              <a:r>
                <a:rPr lang="en-US" sz="1300" b="1" kern="0" dirty="0">
                  <a:latin typeface="+mn-lt"/>
                  <a:cs typeface="Arial" pitchFamily="34" charset="0"/>
                </a:rPr>
                <a:t>UAT Testing</a:t>
              </a:r>
            </a:p>
            <a:p>
              <a:pPr marL="134207" lvl="2" indent="-134207">
                <a:spcBef>
                  <a:spcPct val="20000"/>
                </a:spcBef>
                <a:buClr>
                  <a:schemeClr val="accent1"/>
                </a:buClr>
                <a:buSzPct val="100000"/>
                <a:buFont typeface="Arial" pitchFamily="34" charset="0"/>
                <a:buChar char="•"/>
                <a:defRPr/>
              </a:pPr>
              <a:r>
                <a:rPr lang="en-US" sz="1200" kern="0" dirty="0">
                  <a:latin typeface="+mn-lt"/>
                </a:rPr>
                <a:t>Conduct UAT testing with customer</a:t>
              </a:r>
            </a:p>
            <a:p>
              <a:pPr marL="134207" lvl="2" indent="-134207">
                <a:spcBef>
                  <a:spcPct val="20000"/>
                </a:spcBef>
                <a:buClr>
                  <a:schemeClr val="accent1"/>
                </a:buClr>
                <a:buSzPct val="100000"/>
                <a:buFont typeface="Arial" pitchFamily="34" charset="0"/>
                <a:buChar char="•"/>
                <a:defRPr/>
              </a:pPr>
              <a:r>
                <a:rPr lang="en-US" sz="1200" kern="0" dirty="0">
                  <a:latin typeface="+mn-lt"/>
                </a:rPr>
                <a:t>Use pre-defined test scenarios</a:t>
              </a:r>
            </a:p>
            <a:p>
              <a:pPr marL="134207" lvl="2" indent="-134207">
                <a:spcBef>
                  <a:spcPct val="20000"/>
                </a:spcBef>
                <a:buClr>
                  <a:schemeClr val="accent1"/>
                </a:buClr>
                <a:buSzPct val="100000"/>
                <a:buFont typeface="Arial" pitchFamily="34" charset="0"/>
                <a:buChar char="•"/>
                <a:defRPr/>
              </a:pPr>
              <a:r>
                <a:rPr lang="en-US" sz="1200" kern="0" dirty="0">
                  <a:latin typeface="+mn-lt"/>
                </a:rPr>
                <a:t>Validate that solution meets requirements</a:t>
              </a:r>
            </a:p>
            <a:p>
              <a:pPr marL="134207" lvl="2" indent="-134207">
                <a:spcBef>
                  <a:spcPct val="20000"/>
                </a:spcBef>
                <a:buClr>
                  <a:schemeClr val="accent1"/>
                </a:buClr>
                <a:buSzPct val="100000"/>
                <a:buFont typeface="Arial" pitchFamily="34" charset="0"/>
                <a:buChar char="•"/>
                <a:defRPr/>
              </a:pPr>
              <a:r>
                <a:rPr lang="en-US" sz="1200" kern="0" dirty="0">
                  <a:latin typeface="+mn-lt"/>
                </a:rPr>
                <a:t>Complete acceptance and formal sign-off</a:t>
              </a:r>
            </a:p>
          </p:txBody>
        </p:sp>
        <p:sp>
          <p:nvSpPr>
            <p:cNvPr id="28" name="TextBox 27"/>
            <p:cNvSpPr txBox="1"/>
            <p:nvPr/>
          </p:nvSpPr>
          <p:spPr>
            <a:xfrm>
              <a:off x="6464179" y="3489290"/>
              <a:ext cx="1097280" cy="2615495"/>
            </a:xfrm>
            <a:prstGeom prst="rect">
              <a:avLst/>
            </a:prstGeom>
            <a:noFill/>
          </p:spPr>
          <p:txBody>
            <a:bodyPr wrap="square" lIns="0" tIns="0" rIns="0" bIns="0" rtlCol="0">
              <a:spAutoFit/>
            </a:bodyPr>
            <a:lstStyle/>
            <a:p>
              <a:pPr lvl="0">
                <a:spcBef>
                  <a:spcPct val="20000"/>
                </a:spcBef>
                <a:buClr>
                  <a:schemeClr val="folHlink"/>
                </a:buClr>
                <a:buSzPct val="100000"/>
                <a:defRPr/>
              </a:pPr>
              <a:r>
                <a:rPr lang="en-US" sz="1300" b="1" kern="0" dirty="0">
                  <a:latin typeface="+mn-lt"/>
                  <a:cs typeface="Arial" pitchFamily="34" charset="0"/>
                </a:rPr>
                <a:t>Migration to Production</a:t>
              </a:r>
            </a:p>
            <a:p>
              <a:pPr marL="134207" lvl="2" indent="-134207">
                <a:spcBef>
                  <a:spcPct val="20000"/>
                </a:spcBef>
                <a:buClr>
                  <a:schemeClr val="accent1"/>
                </a:buClr>
                <a:buSzPct val="100000"/>
                <a:buFont typeface="Arial" pitchFamily="34" charset="0"/>
                <a:buChar char="•"/>
                <a:defRPr/>
              </a:pPr>
              <a:r>
                <a:rPr lang="en-US" sz="1200" kern="0" dirty="0">
                  <a:latin typeface="+mn-lt"/>
                </a:rPr>
                <a:t>Seller migrates maps</a:t>
              </a:r>
            </a:p>
            <a:p>
              <a:pPr marL="134207" lvl="2" indent="-134207">
                <a:spcBef>
                  <a:spcPct val="20000"/>
                </a:spcBef>
                <a:buClr>
                  <a:schemeClr val="accent1"/>
                </a:buClr>
                <a:buSzPct val="100000"/>
                <a:buFont typeface="Arial" pitchFamily="34" charset="0"/>
                <a:buChar char="•"/>
                <a:defRPr/>
              </a:pPr>
              <a:r>
                <a:rPr lang="en-US" sz="1200" kern="0" dirty="0">
                  <a:latin typeface="+mn-lt"/>
                </a:rPr>
                <a:t>Confirm accounts configured</a:t>
              </a:r>
            </a:p>
            <a:p>
              <a:pPr marL="134207" lvl="2" indent="-134207">
                <a:spcBef>
                  <a:spcPct val="20000"/>
                </a:spcBef>
                <a:buClr>
                  <a:schemeClr val="accent1"/>
                </a:buClr>
                <a:buSzPct val="100000"/>
                <a:buFont typeface="Arial" pitchFamily="34" charset="0"/>
                <a:buChar char="•"/>
                <a:defRPr/>
              </a:pPr>
              <a:r>
                <a:rPr lang="en-US" sz="1200" kern="0" dirty="0">
                  <a:latin typeface="+mn-lt"/>
                </a:rPr>
                <a:t>Confirm relationship established</a:t>
              </a:r>
            </a:p>
            <a:p>
              <a:pPr marL="134207" lvl="2" indent="-134207">
                <a:spcBef>
                  <a:spcPct val="20000"/>
                </a:spcBef>
                <a:buClr>
                  <a:schemeClr val="accent1"/>
                </a:buClr>
                <a:buSzPct val="100000"/>
                <a:buFont typeface="Arial" pitchFamily="34" charset="0"/>
                <a:buChar char="•"/>
                <a:defRPr/>
              </a:pPr>
              <a:r>
                <a:rPr lang="en-US" sz="1200" kern="0" dirty="0">
                  <a:latin typeface="+mn-lt"/>
                </a:rPr>
                <a:t>Perform change management</a:t>
              </a:r>
            </a:p>
            <a:p>
              <a:pPr marL="134207" lvl="2" indent="-134207">
                <a:spcBef>
                  <a:spcPct val="20000"/>
                </a:spcBef>
                <a:buClr>
                  <a:schemeClr val="accent1"/>
                </a:buClr>
                <a:buSzPct val="100000"/>
                <a:buFont typeface="Arial" pitchFamily="34" charset="0"/>
                <a:buChar char="•"/>
                <a:defRPr/>
              </a:pPr>
              <a:r>
                <a:rPr lang="en-US" sz="1200" kern="0" dirty="0">
                  <a:latin typeface="+mn-lt"/>
                </a:rPr>
                <a:t>Deploy communications</a:t>
              </a:r>
            </a:p>
          </p:txBody>
        </p:sp>
        <p:sp>
          <p:nvSpPr>
            <p:cNvPr id="29" name="TextBox 28"/>
            <p:cNvSpPr txBox="1"/>
            <p:nvPr/>
          </p:nvSpPr>
          <p:spPr>
            <a:xfrm>
              <a:off x="7702526" y="3489290"/>
              <a:ext cx="1097280" cy="2230863"/>
            </a:xfrm>
            <a:prstGeom prst="rect">
              <a:avLst/>
            </a:prstGeom>
            <a:noFill/>
          </p:spPr>
          <p:txBody>
            <a:bodyPr wrap="square" lIns="0" tIns="0" rIns="0" bIns="0" rtlCol="0">
              <a:spAutoFit/>
            </a:bodyPr>
            <a:lstStyle/>
            <a:p>
              <a:pPr marL="0" lvl="1">
                <a:spcBef>
                  <a:spcPct val="20000"/>
                </a:spcBef>
                <a:buClr>
                  <a:srgbClr val="00B050"/>
                </a:buClr>
                <a:buNone/>
                <a:defRPr/>
              </a:pPr>
              <a:r>
                <a:rPr lang="en-US" sz="1300" b="1" kern="0" dirty="0">
                  <a:latin typeface="+mn-lt"/>
                  <a:cs typeface="Arial" pitchFamily="34" charset="0"/>
                </a:rPr>
                <a:t>Production</a:t>
              </a:r>
            </a:p>
            <a:p>
              <a:pPr marL="134207" lvl="2" indent="-134207">
                <a:spcBef>
                  <a:spcPct val="20000"/>
                </a:spcBef>
                <a:buClr>
                  <a:schemeClr val="accent1"/>
                </a:buClr>
                <a:buSzPct val="100000"/>
                <a:buFont typeface="Arial" pitchFamily="34" charset="0"/>
                <a:buChar char="•"/>
                <a:defRPr/>
              </a:pPr>
              <a:r>
                <a:rPr lang="en-US" sz="1200" kern="0" dirty="0">
                  <a:latin typeface="+mn-lt"/>
                </a:rPr>
                <a:t>Confirm successful transaction</a:t>
              </a:r>
            </a:p>
            <a:p>
              <a:pPr marL="134207" lvl="2" indent="-134207">
                <a:spcBef>
                  <a:spcPct val="20000"/>
                </a:spcBef>
                <a:buClr>
                  <a:schemeClr val="accent1"/>
                </a:buClr>
                <a:buSzPct val="100000"/>
                <a:buFont typeface="Arial" pitchFamily="34" charset="0"/>
                <a:buChar char="•"/>
                <a:defRPr/>
              </a:pPr>
              <a:r>
                <a:rPr lang="en-US" sz="1200" kern="0" dirty="0">
                  <a:latin typeface="+mn-lt"/>
                </a:rPr>
                <a:t>Seller Integrator provides 2 weeks production support</a:t>
              </a:r>
            </a:p>
            <a:p>
              <a:pPr marL="134207" lvl="2" indent="-134207">
                <a:spcBef>
                  <a:spcPct val="20000"/>
                </a:spcBef>
                <a:buClr>
                  <a:schemeClr val="accent1"/>
                </a:buClr>
                <a:buSzPct val="100000"/>
                <a:buFont typeface="Arial" pitchFamily="34" charset="0"/>
                <a:buChar char="•"/>
                <a:defRPr/>
              </a:pPr>
              <a:r>
                <a:rPr lang="en-US" sz="1200" kern="0" dirty="0">
                  <a:latin typeface="+mn-lt"/>
                </a:rPr>
                <a:t>Close project</a:t>
              </a:r>
            </a:p>
            <a:p>
              <a:pPr marL="134207" lvl="2" indent="-134207">
                <a:spcBef>
                  <a:spcPct val="20000"/>
                </a:spcBef>
                <a:buClr>
                  <a:schemeClr val="accent1"/>
                </a:buClr>
                <a:buSzPct val="100000"/>
                <a:buFont typeface="Arial" pitchFamily="34" charset="0"/>
                <a:buChar char="•"/>
                <a:defRPr/>
              </a:pPr>
              <a:r>
                <a:rPr lang="en-US" sz="1200" kern="0" dirty="0">
                  <a:latin typeface="+mn-lt"/>
                </a:rPr>
                <a:t>Ariba Technical Support</a:t>
              </a:r>
            </a:p>
            <a:p>
              <a:pPr marL="134207" lvl="2" indent="-134207">
                <a:spcBef>
                  <a:spcPct val="20000"/>
                </a:spcBef>
                <a:buClr>
                  <a:schemeClr val="accent1"/>
                </a:buClr>
                <a:buSzPct val="100000"/>
                <a:buFont typeface="Arial" pitchFamily="34" charset="0"/>
                <a:buChar char="•"/>
                <a:defRPr/>
              </a:pPr>
              <a:endParaRPr lang="en-US" sz="1200" kern="0" dirty="0">
                <a:latin typeface="+mn-lt"/>
              </a:endParaRPr>
            </a:p>
          </p:txBody>
        </p:sp>
        <p:sp>
          <p:nvSpPr>
            <p:cNvPr id="38" name="TextBox 37"/>
            <p:cNvSpPr txBox="1"/>
            <p:nvPr/>
          </p:nvSpPr>
          <p:spPr>
            <a:xfrm>
              <a:off x="1510795" y="3489290"/>
              <a:ext cx="1097280" cy="1877002"/>
            </a:xfrm>
            <a:prstGeom prst="rect">
              <a:avLst/>
            </a:prstGeom>
            <a:noFill/>
          </p:spPr>
          <p:txBody>
            <a:bodyPr wrap="square" lIns="0" tIns="0" rIns="0" bIns="0" rtlCol="0">
              <a:spAutoFit/>
            </a:bodyPr>
            <a:lstStyle/>
            <a:p>
              <a:pPr lvl="0">
                <a:spcBef>
                  <a:spcPct val="20000"/>
                </a:spcBef>
                <a:buClr>
                  <a:schemeClr val="folHlink"/>
                </a:buClr>
                <a:buSzPct val="100000"/>
                <a:defRPr/>
              </a:pPr>
              <a:r>
                <a:rPr lang="en-US" sz="1300" b="1" kern="0" dirty="0">
                  <a:latin typeface="+mn-lt"/>
                  <a:cs typeface="Arial" pitchFamily="34" charset="0"/>
                </a:rPr>
                <a:t>Kick-Off Meeting</a:t>
              </a:r>
              <a:br>
                <a:rPr lang="en-US" sz="1700" b="1" kern="0" dirty="0">
                  <a:latin typeface="+mn-lt"/>
                  <a:cs typeface="Arial" pitchFamily="34" charset="0"/>
                </a:rPr>
              </a:br>
              <a:r>
                <a:rPr lang="en-US" sz="1300" kern="0" dirty="0">
                  <a:solidFill>
                    <a:schemeClr val="accent1"/>
                  </a:solidFill>
                  <a:latin typeface="+mn-lt"/>
                  <a:cs typeface="Arial" pitchFamily="34" charset="0"/>
                </a:rPr>
                <a:t>Define:</a:t>
              </a:r>
            </a:p>
            <a:p>
              <a:pPr marL="134207" lvl="2" indent="-134207">
                <a:spcBef>
                  <a:spcPct val="20000"/>
                </a:spcBef>
                <a:buClr>
                  <a:schemeClr val="accent1"/>
                </a:buClr>
                <a:buSzPct val="100000"/>
                <a:buFont typeface="Arial" pitchFamily="34" charset="0"/>
                <a:buChar char="•"/>
                <a:defRPr/>
              </a:pPr>
              <a:r>
                <a:rPr lang="en-US" sz="1200" kern="0" dirty="0">
                  <a:latin typeface="+mn-lt"/>
                </a:rPr>
                <a:t>Project scope and requirements</a:t>
              </a:r>
            </a:p>
            <a:p>
              <a:pPr marL="134207" lvl="2" indent="-134207">
                <a:spcBef>
                  <a:spcPct val="20000"/>
                </a:spcBef>
                <a:buClr>
                  <a:schemeClr val="accent1"/>
                </a:buClr>
                <a:buSzPct val="100000"/>
                <a:buFont typeface="Arial" pitchFamily="34" charset="0"/>
                <a:buChar char="•"/>
                <a:defRPr/>
              </a:pPr>
              <a:r>
                <a:rPr lang="en-US" sz="1200" kern="0" dirty="0">
                  <a:latin typeface="+mn-lt"/>
                </a:rPr>
                <a:t>Catalog Scope</a:t>
              </a:r>
            </a:p>
            <a:p>
              <a:pPr marL="134207" lvl="2" indent="-134207">
                <a:spcBef>
                  <a:spcPct val="20000"/>
                </a:spcBef>
                <a:buClr>
                  <a:schemeClr val="accent1"/>
                </a:buClr>
                <a:buSzPct val="100000"/>
                <a:buFont typeface="Arial" pitchFamily="34" charset="0"/>
                <a:buChar char="•"/>
                <a:defRPr/>
              </a:pPr>
              <a:r>
                <a:rPr lang="en-US" sz="1200" kern="0" dirty="0">
                  <a:latin typeface="+mn-lt"/>
                </a:rPr>
                <a:t>Project plan</a:t>
              </a:r>
            </a:p>
            <a:p>
              <a:pPr marL="134207" lvl="2" indent="-134207">
                <a:spcBef>
                  <a:spcPct val="20000"/>
                </a:spcBef>
                <a:buClr>
                  <a:schemeClr val="accent1"/>
                </a:buClr>
                <a:buSzPct val="100000"/>
                <a:buFont typeface="Arial" pitchFamily="34" charset="0"/>
                <a:buChar char="•"/>
                <a:defRPr/>
              </a:pPr>
              <a:r>
                <a:rPr lang="en-US" sz="1200" kern="0" dirty="0">
                  <a:latin typeface="+mn-lt"/>
                </a:rPr>
                <a:t>Project team and resources</a:t>
              </a:r>
            </a:p>
            <a:p>
              <a:pPr marL="134207" lvl="2" indent="-134207">
                <a:spcBef>
                  <a:spcPct val="20000"/>
                </a:spcBef>
                <a:buClr>
                  <a:schemeClr val="accent1"/>
                </a:buClr>
                <a:buSzPct val="100000"/>
                <a:buFont typeface="Arial" pitchFamily="34" charset="0"/>
                <a:buChar char="•"/>
                <a:defRPr/>
              </a:pPr>
              <a:endParaRPr lang="en-US" sz="1200" kern="0" dirty="0">
                <a:latin typeface="+mn-lt"/>
              </a:endParaRPr>
            </a:p>
          </p:txBody>
        </p:sp>
        <p:sp>
          <p:nvSpPr>
            <p:cNvPr id="3" name="Rectangle 2"/>
            <p:cNvSpPr/>
            <p:nvPr/>
          </p:nvSpPr>
          <p:spPr bwMode="gray">
            <a:xfrm>
              <a:off x="1433829" y="3384016"/>
              <a:ext cx="1243327" cy="2709385"/>
            </a:xfrm>
            <a:prstGeom prst="rect">
              <a:avLst/>
            </a:prstGeom>
            <a:solidFill>
              <a:srgbClr val="FFFF00">
                <a:alpha val="27000"/>
              </a:srgb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latin typeface="+mn-lt"/>
                <a:ea typeface="Arial Unicode MS" pitchFamily="34" charset="-128"/>
                <a:cs typeface="Arial Unicode MS" pitchFamily="34" charset="-128"/>
              </a:endParaRPr>
            </a:p>
          </p:txBody>
        </p:sp>
        <p:sp>
          <p:nvSpPr>
            <p:cNvPr id="39" name="Rectangle 38"/>
            <p:cNvSpPr/>
            <p:nvPr/>
          </p:nvSpPr>
          <p:spPr bwMode="gray">
            <a:xfrm>
              <a:off x="5060950" y="3373660"/>
              <a:ext cx="1332696" cy="2719742"/>
            </a:xfrm>
            <a:prstGeom prst="rect">
              <a:avLst/>
            </a:prstGeom>
            <a:solidFill>
              <a:srgbClr val="FFFF00">
                <a:alpha val="27000"/>
              </a:srgbClr>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latin typeface="+mn-lt"/>
                <a:ea typeface="Arial Unicode MS" pitchFamily="34" charset="-128"/>
                <a:cs typeface="Arial Unicode MS" pitchFamily="34" charset="-128"/>
              </a:endParaRPr>
            </a:p>
          </p:txBody>
        </p:sp>
        <p:sp>
          <p:nvSpPr>
            <p:cNvPr id="2" name="Left-Right Arrow 1"/>
            <p:cNvSpPr/>
            <p:nvPr/>
          </p:nvSpPr>
          <p:spPr bwMode="gray">
            <a:xfrm>
              <a:off x="1268579" y="2941796"/>
              <a:ext cx="7564984" cy="432422"/>
            </a:xfrm>
            <a:prstGeom prst="leftRightArrow">
              <a:avLst>
                <a:gd name="adj1" fmla="val 100000"/>
                <a:gd name="adj2" fmla="val 50000"/>
              </a:avLst>
            </a:prstGeom>
            <a:solidFill>
              <a:schemeClr val="accent1"/>
            </a:solidFill>
            <a:ln w="6350" algn="ctr">
              <a:noFill/>
              <a:miter lim="800000"/>
              <a:headEnd/>
              <a:tailEnd/>
            </a:ln>
          </p:spPr>
          <p:txBody>
            <a:bodyPr lIns="90000" tIns="72000" rIns="90000" bIns="72000" rtlCol="0" anchor="ctr"/>
            <a:lstStyle/>
            <a:p>
              <a:pPr algn="ctr" fontAlgn="base">
                <a:spcBef>
                  <a:spcPct val="50000"/>
                </a:spcBef>
                <a:spcAft>
                  <a:spcPct val="0"/>
                </a:spcAft>
                <a:buClr>
                  <a:srgbClr val="F0AB00"/>
                </a:buClr>
                <a:buSzPct val="80000"/>
              </a:pPr>
              <a:endParaRPr lang="en-US" kern="0" dirty="0">
                <a:latin typeface="+mn-lt"/>
                <a:ea typeface="Arial Unicode MS" pitchFamily="34" charset="-128"/>
                <a:cs typeface="Arial Unicode MS" pitchFamily="34" charset="-128"/>
              </a:endParaRPr>
            </a:p>
          </p:txBody>
        </p:sp>
        <p:sp>
          <p:nvSpPr>
            <p:cNvPr id="6" name="TextBox 5"/>
            <p:cNvSpPr txBox="1"/>
            <p:nvPr/>
          </p:nvSpPr>
          <p:spPr>
            <a:xfrm>
              <a:off x="3965461" y="2973341"/>
              <a:ext cx="1628336" cy="415402"/>
            </a:xfrm>
            <a:prstGeom prst="rect">
              <a:avLst/>
            </a:prstGeom>
            <a:noFill/>
          </p:spPr>
          <p:txBody>
            <a:bodyPr wrap="square" rtlCol="0">
              <a:spAutoFit/>
            </a:bodyPr>
            <a:lstStyle/>
            <a:p>
              <a:pPr fontAlgn="base">
                <a:spcBef>
                  <a:spcPct val="50000"/>
                </a:spcBef>
                <a:spcAft>
                  <a:spcPct val="0"/>
                </a:spcAft>
                <a:buClr>
                  <a:srgbClr val="F0AB00"/>
                </a:buClr>
                <a:buSzPct val="80000"/>
              </a:pPr>
              <a:r>
                <a:rPr lang="en-US" kern="0" dirty="0">
                  <a:latin typeface="+mn-lt"/>
                  <a:ea typeface="Arial Unicode MS" pitchFamily="34" charset="-128"/>
                  <a:cs typeface="Arial Unicode MS" pitchFamily="34" charset="-128"/>
                </a:rPr>
                <a:t>Weekly Calls</a:t>
              </a:r>
            </a:p>
          </p:txBody>
        </p:sp>
      </p:grpSp>
      <p:grpSp>
        <p:nvGrpSpPr>
          <p:cNvPr id="10" name="Group 9"/>
          <p:cNvGrpSpPr/>
          <p:nvPr/>
        </p:nvGrpSpPr>
        <p:grpSpPr>
          <a:xfrm>
            <a:off x="1202677" y="1761780"/>
            <a:ext cx="9702019" cy="685260"/>
            <a:chOff x="411379" y="2769111"/>
            <a:chExt cx="8478981" cy="685101"/>
          </a:xfrm>
        </p:grpSpPr>
        <p:sp>
          <p:nvSpPr>
            <p:cNvPr id="40" name="Pentagon 39"/>
            <p:cNvSpPr/>
            <p:nvPr/>
          </p:nvSpPr>
          <p:spPr>
            <a:xfrm>
              <a:off x="411379" y="2770440"/>
              <a:ext cx="1830343" cy="683772"/>
            </a:xfrm>
            <a:prstGeom prst="homePlate">
              <a:avLst/>
            </a:prstGeom>
            <a:solidFill>
              <a:srgbClr val="0FAA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2" name="Pentagon 4"/>
            <p:cNvSpPr/>
            <p:nvPr/>
          </p:nvSpPr>
          <p:spPr>
            <a:xfrm>
              <a:off x="738311" y="2901715"/>
              <a:ext cx="925088" cy="42961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8674" tIns="29337" rIns="14669" bIns="29337" numCol="1" spcCol="1270" anchor="ctr" anchorCtr="0">
              <a:noAutofit/>
            </a:bodyPr>
            <a:lstStyle/>
            <a:p>
              <a:pPr algn="ctr" defTabSz="582193">
                <a:lnSpc>
                  <a:spcPct val="90000"/>
                </a:lnSpc>
                <a:spcBef>
                  <a:spcPct val="0"/>
                </a:spcBef>
                <a:spcAft>
                  <a:spcPct val="35000"/>
                </a:spcAft>
              </a:pPr>
              <a:r>
                <a:rPr lang="en-AU" sz="1800" b="1" dirty="0">
                  <a:solidFill>
                    <a:schemeClr val="bg1"/>
                  </a:solidFill>
                </a:rPr>
                <a:t>Plan</a:t>
              </a:r>
            </a:p>
          </p:txBody>
        </p:sp>
        <p:sp>
          <p:nvSpPr>
            <p:cNvPr id="43" name="Chevron 42"/>
            <p:cNvSpPr/>
            <p:nvPr/>
          </p:nvSpPr>
          <p:spPr>
            <a:xfrm>
              <a:off x="1736531" y="2770440"/>
              <a:ext cx="1830343" cy="683772"/>
            </a:xfrm>
            <a:prstGeom prst="chevron">
              <a:avLst/>
            </a:prstGeom>
            <a:solidFill>
              <a:srgbClr val="008FD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4" name="Chevron 6"/>
            <p:cNvSpPr/>
            <p:nvPr/>
          </p:nvSpPr>
          <p:spPr>
            <a:xfrm>
              <a:off x="2075575" y="2884512"/>
              <a:ext cx="923408" cy="4640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algn="ctr" defTabSz="582193">
                <a:lnSpc>
                  <a:spcPct val="90000"/>
                </a:lnSpc>
                <a:spcBef>
                  <a:spcPct val="0"/>
                </a:spcBef>
                <a:spcAft>
                  <a:spcPct val="35000"/>
                </a:spcAft>
              </a:pPr>
              <a:r>
                <a:rPr lang="en-AU" sz="1800" b="1" dirty="0">
                  <a:solidFill>
                    <a:schemeClr val="bg1"/>
                  </a:solidFill>
                </a:rPr>
                <a:t>Design</a:t>
              </a:r>
            </a:p>
          </p:txBody>
        </p:sp>
        <p:sp>
          <p:nvSpPr>
            <p:cNvPr id="45" name="Chevron 44"/>
            <p:cNvSpPr/>
            <p:nvPr/>
          </p:nvSpPr>
          <p:spPr>
            <a:xfrm>
              <a:off x="3061682" y="2770440"/>
              <a:ext cx="1830343" cy="683772"/>
            </a:xfrm>
            <a:prstGeom prst="chevron">
              <a:avLst/>
            </a:prstGeom>
            <a:solidFill>
              <a:srgbClr val="0076CB"/>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6" name="Chevron 8"/>
            <p:cNvSpPr/>
            <p:nvPr/>
          </p:nvSpPr>
          <p:spPr>
            <a:xfrm>
              <a:off x="3566874" y="2859201"/>
              <a:ext cx="791028" cy="5279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algn="ctr" defTabSz="582193">
                <a:lnSpc>
                  <a:spcPct val="90000"/>
                </a:lnSpc>
                <a:spcBef>
                  <a:spcPct val="0"/>
                </a:spcBef>
                <a:spcAft>
                  <a:spcPct val="35000"/>
                </a:spcAft>
              </a:pPr>
              <a:r>
                <a:rPr lang="en-AU" sz="1800" b="1" dirty="0">
                  <a:solidFill>
                    <a:schemeClr val="bg1"/>
                  </a:solidFill>
                </a:rPr>
                <a:t>Build</a:t>
              </a:r>
            </a:p>
          </p:txBody>
        </p:sp>
        <p:sp>
          <p:nvSpPr>
            <p:cNvPr id="47" name="Chevron 46"/>
            <p:cNvSpPr/>
            <p:nvPr/>
          </p:nvSpPr>
          <p:spPr>
            <a:xfrm>
              <a:off x="4401889" y="2769111"/>
              <a:ext cx="1830343" cy="683772"/>
            </a:xfrm>
            <a:prstGeom prst="chevron">
              <a:avLst/>
            </a:prstGeom>
            <a:solidFill>
              <a:srgbClr val="0F46A7"/>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Chevron 10"/>
            <p:cNvSpPr/>
            <p:nvPr/>
          </p:nvSpPr>
          <p:spPr>
            <a:xfrm>
              <a:off x="4954725" y="2899921"/>
              <a:ext cx="585957" cy="43320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algn="ctr" defTabSz="582193">
                <a:lnSpc>
                  <a:spcPct val="90000"/>
                </a:lnSpc>
                <a:spcBef>
                  <a:spcPct val="0"/>
                </a:spcBef>
                <a:spcAft>
                  <a:spcPct val="35000"/>
                </a:spcAft>
              </a:pPr>
              <a:r>
                <a:rPr lang="en-AU" sz="1800" b="1" dirty="0">
                  <a:solidFill>
                    <a:schemeClr val="bg1"/>
                  </a:solidFill>
                </a:rPr>
                <a:t>Test</a:t>
              </a:r>
            </a:p>
          </p:txBody>
        </p:sp>
        <p:sp>
          <p:nvSpPr>
            <p:cNvPr id="49" name="Chevron 48"/>
            <p:cNvSpPr/>
            <p:nvPr/>
          </p:nvSpPr>
          <p:spPr>
            <a:xfrm>
              <a:off x="5727238" y="2770440"/>
              <a:ext cx="1830343" cy="683772"/>
            </a:xfrm>
            <a:prstGeom prst="chevron">
              <a:avLst/>
            </a:prstGeom>
            <a:solidFill>
              <a:srgbClr val="003283"/>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50" name="Chevron 12"/>
            <p:cNvSpPr/>
            <p:nvPr/>
          </p:nvSpPr>
          <p:spPr>
            <a:xfrm>
              <a:off x="6126131" y="2887969"/>
              <a:ext cx="824677" cy="45711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4006" tIns="29337" rIns="14669" bIns="29337" numCol="1" spcCol="1270" anchor="ctr" anchorCtr="0">
              <a:noAutofit/>
            </a:bodyPr>
            <a:lstStyle/>
            <a:p>
              <a:pPr algn="ctr" defTabSz="582193">
                <a:lnSpc>
                  <a:spcPct val="90000"/>
                </a:lnSpc>
                <a:spcBef>
                  <a:spcPct val="0"/>
                </a:spcBef>
                <a:spcAft>
                  <a:spcPct val="35000"/>
                </a:spcAft>
              </a:pPr>
              <a:r>
                <a:rPr lang="en-AU" sz="1800" b="1" dirty="0">
                  <a:solidFill>
                    <a:schemeClr val="bg1"/>
                  </a:solidFill>
                </a:rPr>
                <a:t>Deploy</a:t>
              </a:r>
            </a:p>
          </p:txBody>
        </p:sp>
        <p:sp>
          <p:nvSpPr>
            <p:cNvPr id="51" name="Chevron 50"/>
            <p:cNvSpPr/>
            <p:nvPr/>
          </p:nvSpPr>
          <p:spPr>
            <a:xfrm>
              <a:off x="7060017" y="2770440"/>
              <a:ext cx="1830343" cy="683772"/>
            </a:xfrm>
            <a:prstGeom prst="chevron">
              <a:avLst/>
            </a:prstGeom>
            <a:solidFill>
              <a:srgbClr val="00195B"/>
            </a:solidFill>
            <a:effectLst/>
          </p:spPr>
          <p:style>
            <a:lnRef idx="2">
              <a:schemeClr val="lt1">
                <a:hueOff val="0"/>
                <a:satOff val="0"/>
                <a:lumOff val="0"/>
                <a:alphaOff val="0"/>
              </a:schemeClr>
            </a:lnRef>
            <a:fillRef idx="1">
              <a:schemeClr val="accent1">
                <a:hueOff val="0"/>
                <a:satOff val="0"/>
                <a:lumOff val="0"/>
                <a:alphaOff val="0"/>
              </a:schemeClr>
            </a:fillRef>
            <a:effectRef idx="0">
              <a:scrgbClr r="0" g="0" b="0"/>
            </a:effectRef>
            <a:fontRef idx="minor">
              <a:schemeClr val="lt1"/>
            </a:fontRef>
          </p:style>
        </p:sp>
        <p:sp>
          <p:nvSpPr>
            <p:cNvPr id="52" name="TextBox 51"/>
            <p:cNvSpPr txBox="1"/>
            <p:nvPr/>
          </p:nvSpPr>
          <p:spPr>
            <a:xfrm>
              <a:off x="7558944" y="2931901"/>
              <a:ext cx="901077" cy="369246"/>
            </a:xfrm>
            <a:prstGeom prst="rect">
              <a:avLst/>
            </a:prstGeom>
            <a:noFill/>
          </p:spPr>
          <p:txBody>
            <a:bodyPr wrap="none" rtlCol="0" anchor="ctr">
              <a:spAutoFit/>
            </a:bodyPr>
            <a:lstStyle/>
            <a:p>
              <a:r>
                <a:rPr lang="en-US" sz="1800" b="1" dirty="0">
                  <a:solidFill>
                    <a:schemeClr val="bg1"/>
                  </a:solidFill>
                  <a:latin typeface="+mn-lt"/>
                </a:rPr>
                <a:t>Go Live</a:t>
              </a:r>
            </a:p>
          </p:txBody>
        </p:sp>
      </p:grpSp>
      <p:pic>
        <p:nvPicPr>
          <p:cNvPr id="30" name="Picture 3" descr="C:\Temp\Temporary Internet Files\Content.IE5\805HBQSA\MC90043475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3732" y="1954088"/>
            <a:ext cx="460949" cy="345702"/>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 descr="C:\Temp\Temporary Internet Files\Content.IE5\805HBQSA\MC900434750[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5651" y="1930894"/>
            <a:ext cx="460949" cy="345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7459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184" y="364535"/>
            <a:ext cx="11545200" cy="756175"/>
          </a:xfrm>
        </p:spPr>
        <p:txBody>
          <a:bodyPr/>
          <a:lstStyle/>
          <a:p>
            <a:r>
              <a:rPr lang="en-US" dirty="0">
                <a:latin typeface="Calibri" panose="020F0502020204030204" pitchFamily="34" charset="0"/>
              </a:rPr>
              <a:t>Seller Integration Methodology – RACI</a:t>
            </a:r>
          </a:p>
        </p:txBody>
      </p:sp>
      <p:graphicFrame>
        <p:nvGraphicFramePr>
          <p:cNvPr id="8" name="Table 7"/>
          <p:cNvGraphicFramePr>
            <a:graphicFrameLocks noGrp="1"/>
          </p:cNvGraphicFramePr>
          <p:nvPr>
            <p:extLst>
              <p:ext uri="{D42A27DB-BD31-4B8C-83A1-F6EECF244321}">
                <p14:modId xmlns:p14="http://schemas.microsoft.com/office/powerpoint/2010/main" val="4108627685"/>
              </p:ext>
            </p:extLst>
          </p:nvPr>
        </p:nvGraphicFramePr>
        <p:xfrm>
          <a:off x="2084004" y="1689105"/>
          <a:ext cx="8477316" cy="3113969"/>
        </p:xfrm>
        <a:graphic>
          <a:graphicData uri="http://schemas.openxmlformats.org/drawingml/2006/table">
            <a:tbl>
              <a:tblPr firstRow="1" firstCol="1" bandRow="1"/>
              <a:tblGrid>
                <a:gridCol w="5099052">
                  <a:extLst>
                    <a:ext uri="{9D8B030D-6E8A-4147-A177-3AD203B41FA5}">
                      <a16:colId xmlns:a16="http://schemas.microsoft.com/office/drawing/2014/main" val="2959931225"/>
                    </a:ext>
                  </a:extLst>
                </a:gridCol>
                <a:gridCol w="1027024">
                  <a:extLst>
                    <a:ext uri="{9D8B030D-6E8A-4147-A177-3AD203B41FA5}">
                      <a16:colId xmlns:a16="http://schemas.microsoft.com/office/drawing/2014/main" val="735922732"/>
                    </a:ext>
                  </a:extLst>
                </a:gridCol>
                <a:gridCol w="587810">
                  <a:extLst>
                    <a:ext uri="{9D8B030D-6E8A-4147-A177-3AD203B41FA5}">
                      <a16:colId xmlns:a16="http://schemas.microsoft.com/office/drawing/2014/main" val="1894195614"/>
                    </a:ext>
                  </a:extLst>
                </a:gridCol>
                <a:gridCol w="587810">
                  <a:extLst>
                    <a:ext uri="{9D8B030D-6E8A-4147-A177-3AD203B41FA5}">
                      <a16:colId xmlns:a16="http://schemas.microsoft.com/office/drawing/2014/main" val="1386653031"/>
                    </a:ext>
                  </a:extLst>
                </a:gridCol>
                <a:gridCol w="587810">
                  <a:extLst>
                    <a:ext uri="{9D8B030D-6E8A-4147-A177-3AD203B41FA5}">
                      <a16:colId xmlns:a16="http://schemas.microsoft.com/office/drawing/2014/main" val="655060594"/>
                    </a:ext>
                  </a:extLst>
                </a:gridCol>
                <a:gridCol w="587810">
                  <a:extLst>
                    <a:ext uri="{9D8B030D-6E8A-4147-A177-3AD203B41FA5}">
                      <a16:colId xmlns:a16="http://schemas.microsoft.com/office/drawing/2014/main" val="3834379978"/>
                    </a:ext>
                  </a:extLst>
                </a:gridCol>
              </a:tblGrid>
              <a:tr h="182663">
                <a:tc rowSpan="2">
                  <a:txBody>
                    <a:bodyPr/>
                    <a:lstStyle/>
                    <a:p>
                      <a:pPr algn="l" fontAlgn="ctr"/>
                      <a:r>
                        <a:rPr lang="en-AU" sz="1000" b="0" i="0" u="none" strike="noStrike">
                          <a:solidFill>
                            <a:srgbClr val="FF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ctr"/>
                      <a:r>
                        <a:rPr lang="en-AU" sz="1100" b="1" i="0" u="none" strike="noStrike">
                          <a:solidFill>
                            <a:srgbClr val="FFFFFF"/>
                          </a:solidFill>
                          <a:effectLst/>
                          <a:latin typeface="Calibri" panose="020F0502020204030204" pitchFamily="34" charset="0"/>
                        </a:rPr>
                        <a:t>SAP Ariba Supplier Enablement</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7D31"/>
                    </a:solidFill>
                  </a:tcPr>
                </a:tc>
                <a:tc gridSpan="2">
                  <a:txBody>
                    <a:bodyPr/>
                    <a:lstStyle/>
                    <a:p>
                      <a:pPr algn="ctr" fontAlgn="ctr"/>
                      <a:r>
                        <a:rPr lang="en-AU" sz="1100" b="1" i="0" u="none" strike="noStrike">
                          <a:solidFill>
                            <a:srgbClr val="FFFFFF"/>
                          </a:solidFill>
                          <a:effectLst/>
                          <a:latin typeface="Calibri" panose="020F0502020204030204" pitchFamily="34" charset="0"/>
                        </a:rPr>
                        <a:t>SAP Ariba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5B9BD5"/>
                    </a:solidFill>
                  </a:tcPr>
                </a:tc>
                <a:tc hMerge="1">
                  <a:txBody>
                    <a:bodyPr/>
                    <a:lstStyle/>
                    <a:p>
                      <a:endParaRPr lang="en-AU"/>
                    </a:p>
                  </a:txBody>
                  <a:tcPr/>
                </a:tc>
                <a:tc rowSpan="2">
                  <a:txBody>
                    <a:bodyPr/>
                    <a:lstStyle/>
                    <a:p>
                      <a:pPr algn="ctr" fontAlgn="ctr"/>
                      <a:r>
                        <a:rPr lang="en-AU" sz="1000" b="1" i="0" u="none" strike="noStrike" dirty="0">
                          <a:solidFill>
                            <a:srgbClr val="000000"/>
                          </a:solidFill>
                          <a:effectLst/>
                          <a:latin typeface="Calibri" panose="020F0502020204030204" pitchFamily="34" charset="0"/>
                        </a:rPr>
                        <a:t>Customer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rowSpan="2">
                  <a:txBody>
                    <a:bodyPr/>
                    <a:lstStyle/>
                    <a:p>
                      <a:pPr algn="ctr" fontAlgn="ctr"/>
                      <a:r>
                        <a:rPr lang="en-AU" sz="1000" b="1" i="0" u="none" strike="noStrike" dirty="0">
                          <a:solidFill>
                            <a:srgbClr val="000000"/>
                          </a:solidFill>
                          <a:effectLst/>
                          <a:latin typeface="Calibri" panose="020F0502020204030204" pitchFamily="34" charset="0"/>
                        </a:rPr>
                        <a:t>Supplier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606261726"/>
                  </a:ext>
                </a:extLst>
              </a:tr>
              <a:tr h="661066">
                <a:tc vMerge="1">
                  <a:txBody>
                    <a:bodyPr/>
                    <a:lstStyle/>
                    <a:p>
                      <a:endParaRPr lang="en-AU"/>
                    </a:p>
                  </a:txBody>
                  <a:tcPr/>
                </a:tc>
                <a:tc vMerge="1">
                  <a:txBody>
                    <a:bodyPr/>
                    <a:lstStyle/>
                    <a:p>
                      <a:endParaRPr lang="en-AU"/>
                    </a:p>
                  </a:txBody>
                  <a:tcPr/>
                </a:tc>
                <a:tc gridSpan="2">
                  <a:txBody>
                    <a:bodyPr/>
                    <a:lstStyle/>
                    <a:p>
                      <a:pPr algn="ctr" fontAlgn="ctr"/>
                      <a:r>
                        <a:rPr lang="en-AU" sz="1100" b="1" i="0" u="none" strike="noStrike">
                          <a:solidFill>
                            <a:srgbClr val="FFFFFF"/>
                          </a:solidFill>
                          <a:effectLst/>
                          <a:latin typeface="Calibri" panose="020F0502020204030204" pitchFamily="34" charset="0"/>
                        </a:rPr>
                        <a:t>Network Integration</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5B9BD5"/>
                    </a:solidFill>
                  </a:tcPr>
                </a:tc>
                <a:tc hMerge="1">
                  <a:txBody>
                    <a:bodyPr/>
                    <a:lstStyle/>
                    <a:p>
                      <a:endParaRPr lang="en-AU"/>
                    </a:p>
                  </a:txBody>
                  <a:tcPr/>
                </a:tc>
                <a:tc vMerge="1">
                  <a:txBody>
                    <a:bodyPr/>
                    <a:lstStyle/>
                    <a:p>
                      <a:endParaRPr lang="en-AU"/>
                    </a:p>
                  </a:txBody>
                  <a:tcPr/>
                </a:tc>
                <a:tc vMerge="1">
                  <a:txBody>
                    <a:bodyPr/>
                    <a:lstStyle/>
                    <a:p>
                      <a:endParaRPr lang="en-AU"/>
                    </a:p>
                  </a:txBody>
                  <a:tcPr/>
                </a:tc>
                <a:extLst>
                  <a:ext uri="{0D108BD9-81ED-4DB2-BD59-A6C34878D82A}">
                    <a16:rowId xmlns:a16="http://schemas.microsoft.com/office/drawing/2014/main" val="1769856636"/>
                  </a:ext>
                </a:extLst>
              </a:tr>
              <a:tr h="443610">
                <a:tc>
                  <a:txBody>
                    <a:bodyPr/>
                    <a:lstStyle/>
                    <a:p>
                      <a:pPr algn="l" fontAlgn="ctr"/>
                      <a:r>
                        <a:rPr lang="en-AU" sz="1300" b="1" i="0" u="none" strike="noStrike">
                          <a:solidFill>
                            <a:srgbClr val="000000"/>
                          </a:solidFill>
                          <a:effectLst/>
                          <a:latin typeface="Calibri" panose="020F0502020204030204" pitchFamily="34" charset="0"/>
                        </a:rPr>
                        <a:t>SAP Ariba Roles &amp; Responsibilities for Integrated Supplier Onboarding</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1" i="0" u="none" strike="noStrike">
                          <a:solidFill>
                            <a:srgbClr val="000000"/>
                          </a:solidFill>
                          <a:effectLst/>
                          <a:latin typeface="Calibri" panose="020F0502020204030204" pitchFamily="34" charset="0"/>
                        </a:rPr>
                        <a:t>NDL / NEL</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1" i="0" u="none" strike="noStrike">
                          <a:solidFill>
                            <a:srgbClr val="000000"/>
                          </a:solidFill>
                          <a:effectLst/>
                          <a:latin typeface="Calibri" panose="020F0502020204030204" pitchFamily="34" charset="0"/>
                        </a:rPr>
                        <a:t>BI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1" i="0" u="none" strike="noStrike">
                          <a:solidFill>
                            <a:srgbClr val="000000"/>
                          </a:solidFill>
                          <a:effectLst/>
                          <a:latin typeface="Calibri" panose="020F0502020204030204" pitchFamily="34" charset="0"/>
                        </a:rPr>
                        <a:t>SI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1" i="0" u="none" strike="noStrike">
                          <a:solidFill>
                            <a:srgbClr val="000000"/>
                          </a:solidFill>
                          <a:effectLst/>
                          <a:latin typeface="Calibri" panose="020F0502020204030204" pitchFamily="34" charset="0"/>
                        </a:rPr>
                        <a:t>Enablement lead</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1" i="0" u="none" strike="noStrike">
                          <a:solidFill>
                            <a:srgbClr val="000000"/>
                          </a:solidFill>
                          <a:effectLst/>
                          <a:latin typeface="Calibri" panose="020F0502020204030204" pitchFamily="34" charset="0"/>
                        </a:rPr>
                        <a:t>Project team</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464735425"/>
                  </a:ext>
                </a:extLst>
              </a:tr>
              <a:tr h="182663">
                <a:tc>
                  <a:txBody>
                    <a:bodyPr/>
                    <a:lstStyle/>
                    <a:p>
                      <a:pPr algn="l" fontAlgn="ctr"/>
                      <a:r>
                        <a:rPr lang="en-AU" sz="1000" b="0" i="0" u="none" strike="noStrike" dirty="0">
                          <a:solidFill>
                            <a:srgbClr val="000000"/>
                          </a:solidFill>
                          <a:effectLst/>
                          <a:latin typeface="Calibri" panose="020F0502020204030204" pitchFamily="34" charset="0"/>
                        </a:rPr>
                        <a:t>Supplier enablement activities (Relationship established, Test account created)</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C</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3633941738"/>
                  </a:ext>
                </a:extLst>
              </a:tr>
              <a:tr h="182663">
                <a:tc>
                  <a:txBody>
                    <a:bodyPr/>
                    <a:lstStyle/>
                    <a:p>
                      <a:pPr algn="l" fontAlgn="ctr"/>
                      <a:r>
                        <a:rPr lang="en-AU" sz="1000" b="0" i="0" u="none" strike="noStrike">
                          <a:solidFill>
                            <a:srgbClr val="000000"/>
                          </a:solidFill>
                          <a:effectLst/>
                          <a:latin typeface="Calibri" panose="020F0502020204030204" pitchFamily="34" charset="0"/>
                        </a:rPr>
                        <a:t>Suppliers Kick off meetings (presenting scope, determining documents to be integrated)</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96159495"/>
                  </a:ext>
                </a:extLst>
              </a:tr>
              <a:tr h="182663">
                <a:tc>
                  <a:txBody>
                    <a:bodyPr/>
                    <a:lstStyle/>
                    <a:p>
                      <a:pPr algn="l" fontAlgn="ctr"/>
                      <a:r>
                        <a:rPr lang="en-AU" sz="1000" b="0" i="0" u="none" strike="noStrike" dirty="0">
                          <a:solidFill>
                            <a:srgbClr val="000000"/>
                          </a:solidFill>
                          <a:effectLst/>
                          <a:latin typeface="Calibri" panose="020F0502020204030204" pitchFamily="34" charset="0"/>
                        </a:rPr>
                        <a:t>Supplier status meetings</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241527267"/>
                  </a:ext>
                </a:extLst>
              </a:tr>
              <a:tr h="182663">
                <a:tc>
                  <a:txBody>
                    <a:bodyPr/>
                    <a:lstStyle/>
                    <a:p>
                      <a:pPr algn="l" fontAlgn="ctr"/>
                      <a:r>
                        <a:rPr lang="en-AU" sz="1000" b="0" i="0" u="none" strike="noStrike">
                          <a:solidFill>
                            <a:srgbClr val="000000"/>
                          </a:solidFill>
                          <a:effectLst/>
                          <a:latin typeface="Calibri" panose="020F0502020204030204" pitchFamily="34" charset="0"/>
                        </a:rPr>
                        <a:t>Supplier routing set up and connectivity testing (SIT)</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90078567"/>
                  </a:ext>
                </a:extLst>
              </a:tr>
              <a:tr h="182663">
                <a:tc>
                  <a:txBody>
                    <a:bodyPr/>
                    <a:lstStyle/>
                    <a:p>
                      <a:pPr algn="l" fontAlgn="ctr"/>
                      <a:r>
                        <a:rPr lang="en-AU" sz="1000" b="0" i="0" u="none" strike="noStrike">
                          <a:solidFill>
                            <a:srgbClr val="000000"/>
                          </a:solidFill>
                          <a:effectLst/>
                          <a:latin typeface="Calibri" panose="020F0502020204030204" pitchFamily="34" charset="0"/>
                        </a:rPr>
                        <a:t>Create/execute integration project plan</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525027034"/>
                  </a:ext>
                </a:extLst>
              </a:tr>
              <a:tr h="182663">
                <a:tc>
                  <a:txBody>
                    <a:bodyPr/>
                    <a:lstStyle/>
                    <a:p>
                      <a:pPr algn="l" fontAlgn="ctr"/>
                      <a:r>
                        <a:rPr lang="en-AU" sz="1000" b="0" i="0" u="none" strike="noStrike">
                          <a:solidFill>
                            <a:srgbClr val="000000"/>
                          </a:solidFill>
                          <a:effectLst/>
                          <a:latin typeface="Calibri" panose="020F0502020204030204" pitchFamily="34" charset="0"/>
                        </a:rPr>
                        <a:t>Integrated Supplier testing (UAT)</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1533455541"/>
                  </a:ext>
                </a:extLst>
              </a:tr>
              <a:tr h="182663">
                <a:tc>
                  <a:txBody>
                    <a:bodyPr/>
                    <a:lstStyle/>
                    <a:p>
                      <a:pPr algn="l" fontAlgn="ctr"/>
                      <a:r>
                        <a:rPr lang="en-AU" sz="1000" b="0" i="0" u="none" strike="noStrike">
                          <a:solidFill>
                            <a:srgbClr val="000000"/>
                          </a:solidFill>
                          <a:effectLst/>
                          <a:latin typeface="Calibri" panose="020F0502020204030204" pitchFamily="34" charset="0"/>
                        </a:rPr>
                        <a:t>Supplier map changes</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C</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36552335"/>
                  </a:ext>
                </a:extLst>
              </a:tr>
              <a:tr h="182663">
                <a:tc>
                  <a:txBody>
                    <a:bodyPr/>
                    <a:lstStyle/>
                    <a:p>
                      <a:pPr algn="l" fontAlgn="ctr"/>
                      <a:r>
                        <a:rPr lang="en-AU" sz="1000" b="0" i="0" u="none" strike="noStrike">
                          <a:solidFill>
                            <a:srgbClr val="000000"/>
                          </a:solidFill>
                          <a:effectLst/>
                          <a:latin typeface="Calibri" panose="020F0502020204030204" pitchFamily="34" charset="0"/>
                        </a:rPr>
                        <a:t>Go-Live / change management</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C</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2854058817"/>
                  </a:ext>
                </a:extLst>
              </a:tr>
              <a:tr h="182663">
                <a:tc>
                  <a:txBody>
                    <a:bodyPr/>
                    <a:lstStyle/>
                    <a:p>
                      <a:pPr algn="l" fontAlgn="ctr"/>
                      <a:r>
                        <a:rPr lang="en-AU" sz="1000" b="0" i="0" u="none" strike="noStrike">
                          <a:solidFill>
                            <a:srgbClr val="000000"/>
                          </a:solidFill>
                          <a:effectLst/>
                          <a:latin typeface="Calibri" panose="020F0502020204030204" pitchFamily="34" charset="0"/>
                        </a:rPr>
                        <a:t>Post Go-Live support (2 weeks)</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872502418"/>
                  </a:ext>
                </a:extLst>
              </a:tr>
              <a:tr h="182663">
                <a:tc>
                  <a:txBody>
                    <a:bodyPr/>
                    <a:lstStyle/>
                    <a:p>
                      <a:pPr algn="l" fontAlgn="ctr"/>
                      <a:r>
                        <a:rPr lang="en-AU" sz="1000" b="0" i="0" u="none" strike="noStrike">
                          <a:solidFill>
                            <a:srgbClr val="000000"/>
                          </a:solidFill>
                          <a:effectLst/>
                          <a:latin typeface="Calibri" panose="020F0502020204030204" pitchFamily="34" charset="0"/>
                        </a:rPr>
                        <a:t>Transition to support</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AU" sz="1000" b="0" i="0" u="none" strike="noStrike">
                          <a:solidFill>
                            <a:srgbClr val="000000"/>
                          </a:solidFill>
                          <a:effectLst/>
                          <a:latin typeface="Calibri" panose="020F0502020204030204" pitchFamily="34" charset="0"/>
                        </a:rPr>
                        <a:t> </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A</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DEBF7"/>
                    </a:solidFill>
                  </a:tcPr>
                </a:tc>
                <a:tc>
                  <a:txBody>
                    <a:bodyPr/>
                    <a:lstStyle/>
                    <a:p>
                      <a:pPr algn="ctr" fontAlgn="ctr"/>
                      <a:r>
                        <a:rPr lang="en-AU" sz="1000" b="0" i="0" u="none" strike="noStrike">
                          <a:solidFill>
                            <a:srgbClr val="000000"/>
                          </a:solidFill>
                          <a:effectLst/>
                          <a:latin typeface="Calibri" panose="020F0502020204030204" pitchFamily="34" charset="0"/>
                        </a:rPr>
                        <a:t>I</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algn="ctr" fontAlgn="ctr"/>
                      <a:r>
                        <a:rPr lang="en-AU" sz="1000" b="0" i="0" u="none" strike="noStrike" dirty="0">
                          <a:solidFill>
                            <a:srgbClr val="000000"/>
                          </a:solidFill>
                          <a:effectLst/>
                          <a:latin typeface="Calibri" panose="020F0502020204030204" pitchFamily="34" charset="0"/>
                        </a:rPr>
                        <a:t>R</a:t>
                      </a:r>
                    </a:p>
                  </a:txBody>
                  <a:tcPr marL="8698" marR="8698" marT="8698"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A"/>
                    </a:solidFill>
                  </a:tcPr>
                </a:tc>
                <a:extLst>
                  <a:ext uri="{0D108BD9-81ED-4DB2-BD59-A6C34878D82A}">
                    <a16:rowId xmlns:a16="http://schemas.microsoft.com/office/drawing/2014/main" val="4074893436"/>
                  </a:ext>
                </a:extLst>
              </a:tr>
            </a:tbl>
          </a:graphicData>
        </a:graphic>
      </p:graphicFrame>
    </p:spTree>
    <p:extLst>
      <p:ext uri="{BB962C8B-B14F-4D97-AF65-F5344CB8AC3E}">
        <p14:creationId xmlns:p14="http://schemas.microsoft.com/office/powerpoint/2010/main" val="4087352346"/>
      </p:ext>
    </p:extLst>
  </p:cSld>
  <p:clrMapOvr>
    <a:masterClrMapping/>
  </p:clrMapOvr>
  <p:transition>
    <p:fade/>
  </p:transition>
</p:sld>
</file>

<file path=ppt/theme/theme1.xml><?xml version="1.0" encoding="utf-8"?>
<a:theme xmlns:a="http://schemas.openxmlformats.org/drawingml/2006/main" name="SAP_2015_16x9">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lgn="ctr">
          <a:no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20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ts val="6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SAP_2015_16x9.pptx" id="{5F0E35BB-9363-4F64-BEA2-B70C65D49640}" vid="{DF215BA7-692B-4843-BF39-AC44F52AD0E9}"/>
    </a:ext>
  </a:extLst>
</a:theme>
</file>

<file path=ppt/theme/theme2.xml><?xml version="1.0" encoding="utf-8"?>
<a:theme xmlns:a="http://schemas.openxmlformats.org/drawingml/2006/main" name="Office Theme">
  <a:themeElements>
    <a:clrScheme name="SAP_Colors2011_1.1">
      <a:dk1>
        <a:srgbClr val="000000"/>
      </a:dk1>
      <a:lt1>
        <a:srgbClr val="FFFFFF"/>
      </a:lt1>
      <a:dk2>
        <a:srgbClr val="0076CB"/>
      </a:dk2>
      <a:lt2>
        <a:srgbClr val="CCCCCC"/>
      </a:lt2>
      <a:accent1>
        <a:srgbClr val="F0AB00"/>
      </a:accent1>
      <a:accent2>
        <a:srgbClr val="666666"/>
      </a:accent2>
      <a:accent3>
        <a:srgbClr val="0076CB"/>
      </a:accent3>
      <a:accent4>
        <a:srgbClr val="4FB81C"/>
      </a:accent4>
      <a:accent5>
        <a:srgbClr val="E35500"/>
      </a:accent5>
      <a:accent6>
        <a:srgbClr val="760A85"/>
      </a:accent6>
      <a:hlink>
        <a:srgbClr val="666666"/>
      </a:hlink>
      <a:folHlink>
        <a:srgbClr val="CCCCCC"/>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SAP_Colors2011">
      <a:dk1>
        <a:srgbClr val="000000"/>
      </a:dk1>
      <a:lt1>
        <a:srgbClr val="FFFFFF"/>
      </a:lt1>
      <a:dk2>
        <a:srgbClr val="00AFE3"/>
      </a:dk2>
      <a:lt2>
        <a:srgbClr val="CCCCCC"/>
      </a:lt2>
      <a:accent1>
        <a:srgbClr val="FDB913"/>
      </a:accent1>
      <a:accent2>
        <a:srgbClr val="626366"/>
      </a:accent2>
      <a:accent3>
        <a:srgbClr val="0082C9"/>
      </a:accent3>
      <a:accent4>
        <a:srgbClr val="4BBE44"/>
      </a:accent4>
      <a:accent5>
        <a:srgbClr val="B1D249"/>
      </a:accent5>
      <a:accent6>
        <a:srgbClr val="80298F"/>
      </a:accent6>
      <a:hlink>
        <a:srgbClr val="04357B"/>
      </a:hlink>
      <a:folHlink>
        <a:srgbClr val="999999"/>
      </a:folHlink>
    </a:clrScheme>
    <a:fontScheme name="SAP_Fonts2011">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SAP_2015_16x9</Template>
  <TotalTime>1680</TotalTime>
  <Words>800</Words>
  <Application>Microsoft Office PowerPoint</Application>
  <PresentationFormat>Custom</PresentationFormat>
  <Paragraphs>280</Paragraphs>
  <Slides>13</Slides>
  <Notes>8</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13</vt:i4>
      </vt:variant>
    </vt:vector>
  </HeadingPairs>
  <TitlesOfParts>
    <vt:vector size="24" baseType="lpstr">
      <vt:lpstr>Wingdings</vt:lpstr>
      <vt:lpstr>MS PGothic</vt:lpstr>
      <vt:lpstr>Wingdings</vt:lpstr>
      <vt:lpstr>Courier New</vt:lpstr>
      <vt:lpstr>Calibri</vt:lpstr>
      <vt:lpstr>Symbol</vt:lpstr>
      <vt:lpstr>Arial Narrow</vt:lpstr>
      <vt:lpstr>Arial</vt:lpstr>
      <vt:lpstr>MS PGothic</vt:lpstr>
      <vt:lpstr>Arial Unicode MS</vt:lpstr>
      <vt:lpstr>SAP_2015_16x9</vt:lpstr>
      <vt:lpstr>Seller Integration on Ariba Network</vt:lpstr>
      <vt:lpstr>Introductions</vt:lpstr>
      <vt:lpstr>Agenda and Objectives</vt:lpstr>
      <vt:lpstr>PowerPoint Presentation</vt:lpstr>
      <vt:lpstr>Current Status and Scope</vt:lpstr>
      <vt:lpstr>Seller Integration</vt:lpstr>
      <vt:lpstr>Seller Integration Methodology  – Six stage integration</vt:lpstr>
      <vt:lpstr>Supplier Project Life Cycle – Best Practices</vt:lpstr>
      <vt:lpstr>Seller Integration Methodology – RACI</vt:lpstr>
      <vt:lpstr>Challenges and Risks that may Impact Timeline</vt:lpstr>
      <vt:lpstr>   Questions?</vt:lpstr>
      <vt:lpstr>   Thank you!</vt:lpstr>
      <vt:lpstr>PowerPoint Presentation</vt:lpstr>
    </vt:vector>
  </TitlesOfParts>
  <Company>SAP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Short Presentation Title</dc:title>
  <dc:creator>SAP SE</dc:creator>
  <cp:lastModifiedBy>Spirkoski, Aleks</cp:lastModifiedBy>
  <cp:revision>132</cp:revision>
  <dcterms:created xsi:type="dcterms:W3CDTF">2015-01-13T10:03:39Z</dcterms:created>
  <dcterms:modified xsi:type="dcterms:W3CDTF">2017-09-14T00:59:35Z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